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Default Extension="jpeg" ContentType="image/jpeg"/>
  <Default Extension="xml" ContentType="application/xml"/>
  <Override PartName="/ppt/slides/slide9.xml" ContentType="application/vnd.openxmlformats-officedocument.presentationml.slide+xml"/>
  <Override PartName="/ppt/slides/slide11.xml" ContentType="application/vnd.openxmlformats-officedocument.presentationml.slide+xml"/>
  <Override PartName="/ppt/slideLayouts/slideLayout16.xml" ContentType="application/vnd.openxmlformats-officedocument.presentationml.slideLayout+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1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Layouts/slideLayout12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Override PartName="/ppt/slides/slide12.xml" ContentType="application/vnd.openxmlformats-officedocument.presentationml.slide+xml"/>
  <Default Extension="bin" ContentType="application/vnd.openxmlformats-officedocument.presentationml.printerSettings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15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Layouts/slideLayout13.xml" ContentType="application/vnd.openxmlformats-officedocument.presentationml.slideLayout+xml"/>
  <Default Extension="pdf" ContentType="application/pdf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959" r:id="rId1"/>
  </p:sldMasterIdLst>
  <p:sldIdLst>
    <p:sldId id="256" r:id="rId2"/>
    <p:sldId id="259" r:id="rId3"/>
    <p:sldId id="257" r:id="rId4"/>
    <p:sldId id="258" r:id="rId5"/>
    <p:sldId id="260" r:id="rId6"/>
    <p:sldId id="263" r:id="rId7"/>
    <p:sldId id="264" r:id="rId8"/>
    <p:sldId id="265" r:id="rId9"/>
    <p:sldId id="266" r:id="rId10"/>
    <p:sldId id="262" r:id="rId11"/>
    <p:sldId id="267" r:id="rId12"/>
    <p:sldId id="268" r:id="rId1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FFFF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3971" autoAdjust="0"/>
    <p:restoredTop sz="94660"/>
  </p:normalViewPr>
  <p:slideViewPr>
    <p:cSldViewPr snapToGrid="0" snapToObjects="1">
      <p:cViewPr varScale="1">
        <p:scale>
          <a:sx n="90" d="100"/>
          <a:sy n="90" d="100"/>
        </p:scale>
        <p:origin x="-840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printerSettings" Target="printerSettings/printerSettings1.bin"/><Relationship Id="rId15" Type="http://schemas.openxmlformats.org/officeDocument/2006/relationships/presProps" Target="presProps.xml"/><Relationship Id="rId16" Type="http://schemas.openxmlformats.org/officeDocument/2006/relationships/viewProps" Target="viewProps.xml"/><Relationship Id="rId17" Type="http://schemas.openxmlformats.org/officeDocument/2006/relationships/theme" Target="theme/theme1.xml"/><Relationship Id="rId1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Relationship Id="rId3" Type="http://schemas.openxmlformats.org/officeDocument/2006/relationships/image" Target="../media/image5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Relationship Id="rId3" Type="http://schemas.openxmlformats.org/officeDocument/2006/relationships/image" Target="../media/image8.pn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Relationship Id="rId3" Type="http://schemas.openxmlformats.org/officeDocument/2006/relationships/image" Target="../media/image7.png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TitlePage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71500" y="1676401"/>
            <a:ext cx="8001000" cy="2424766"/>
          </a:xfrm>
        </p:spPr>
        <p:txBody>
          <a:bodyPr anchor="b" anchorCtr="0">
            <a:noAutofit/>
          </a:bodyPr>
          <a:lstStyle>
            <a:lvl1pPr>
              <a:defRPr sz="5600">
                <a:solidFill>
                  <a:schemeClr val="tx1"/>
                </a:solidFill>
              </a:defRPr>
            </a:lvl1pPr>
          </a:lstStyle>
          <a:p>
            <a:r>
              <a:rPr lang="pl-PL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71500" y="4419600"/>
            <a:ext cx="8001000" cy="1219200"/>
          </a:xfrm>
        </p:spPr>
        <p:txBody>
          <a:bodyPr/>
          <a:lstStyle>
            <a:lvl1pPr marL="0" indent="0" algn="ctr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8A027-32DE-B246-8A96-FFEB1F73A2F5}" type="datetimeFigureOut">
              <a:rPr lang="en-US" smtClean="0"/>
              <a:pPr/>
              <a:t>9/5/13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957AF-53C0-420B-9C2D-77DB1416566C}" type="slidenum">
              <a:rPr kumimoji="0" lang="en-US" smtClean="0"/>
              <a:pPr/>
              <a:t>‹#›</a:t>
            </a:fld>
            <a:endParaRPr kumimoji="0" lang="en-US"/>
          </a:p>
        </p:txBody>
      </p:sp>
      <p:pic>
        <p:nvPicPr>
          <p:cNvPr id="9" name="Picture 8" descr="standardRule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05100" y="4191000"/>
            <a:ext cx="3733800" cy="152400"/>
          </a:xfrm>
          <a:prstGeom prst="rect">
            <a:avLst/>
          </a:prstGeom>
          <a:effectLst>
            <a:outerShdw blurRad="25400" sx="101000" sy="101000" algn="ctr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4360" y="434609"/>
            <a:ext cx="3749040" cy="1709928"/>
          </a:xfr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600" b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l-PL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4360" y="2551176"/>
            <a:ext cx="3749040" cy="3145536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spcBef>
                <a:spcPts val="0"/>
              </a:spcBef>
              <a:spcAft>
                <a:spcPts val="1800"/>
              </a:spcAft>
              <a:buFont typeface="Wingdings 2" pitchFamily="18" charset="2"/>
              <a:buNone/>
            </a:pPr>
            <a:r>
              <a:rPr lang="pl-PL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8A027-32DE-B246-8A96-FFEB1F73A2F5}" type="datetimeFigureOut">
              <a:rPr lang="en-US" smtClean="0"/>
              <a:pPr/>
              <a:t>9/5/13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5E49E-10D6-1D4A-BEDF-B1F10FAB2B31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8" name="Picture 7" descr="shortRul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22898" y="2305609"/>
            <a:ext cx="2495550" cy="95250"/>
          </a:xfrm>
          <a:prstGeom prst="rect">
            <a:avLst/>
          </a:prstGeom>
          <a:effectLst>
            <a:outerShdw blurRad="25400" sx="101000" sy="101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11" name="Picture 10" descr="parAvion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308222">
            <a:off x="6798020" y="538594"/>
            <a:ext cx="1808485" cy="516710"/>
          </a:xfrm>
          <a:prstGeom prst="rect">
            <a:avLst/>
          </a:prstGeom>
        </p:spPr>
      </p:pic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150174">
            <a:off x="4827538" y="836203"/>
            <a:ext cx="3657600" cy="4937760"/>
          </a:xfrm>
          <a:solidFill>
            <a:srgbClr val="FFFFFF">
              <a:shade val="85000"/>
            </a:srgbClr>
          </a:solidFill>
          <a:ln w="31750" cap="sq">
            <a:solidFill>
              <a:srgbClr val="FDFDFD"/>
            </a:solidFill>
            <a:miter lim="800000"/>
          </a:ln>
          <a:effectLst>
            <a:outerShdw blurRad="88900" dist="4445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l-PL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picTx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TitlePage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500" y="2924825"/>
            <a:ext cx="8001000" cy="1709928"/>
          </a:xfr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000" b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l-PL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1500" y="4800600"/>
            <a:ext cx="8001000" cy="1219200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spcAft>
                <a:spcPts val="0"/>
              </a:spcAft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spcBef>
                <a:spcPts val="0"/>
              </a:spcBef>
              <a:spcAft>
                <a:spcPts val="1800"/>
              </a:spcAft>
              <a:buFont typeface="Wingdings 2" pitchFamily="18" charset="2"/>
              <a:buNone/>
            </a:pPr>
            <a:r>
              <a:rPr lang="pl-PL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8A027-32DE-B246-8A96-FFEB1F73A2F5}" type="datetimeFigureOut">
              <a:rPr lang="en-US" smtClean="0"/>
              <a:pPr/>
              <a:t>9/5/13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5E49E-10D6-1D4A-BEDF-B1F10FAB2B31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8" name="Picture 7" descr="shortRule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24225" y="4666129"/>
            <a:ext cx="2495550" cy="95250"/>
          </a:xfrm>
          <a:prstGeom prst="rect">
            <a:avLst/>
          </a:prstGeom>
          <a:effectLst>
            <a:outerShdw blurRad="25400" sx="101000" sy="101000" algn="ctr" rotWithShape="0">
              <a:prstClr val="black">
                <a:alpha val="40000"/>
              </a:prstClr>
            </a:outerShdw>
          </a:effectLst>
        </p:spPr>
      </p:pic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1355093">
            <a:off x="2359666" y="458370"/>
            <a:ext cx="4424669" cy="3079124"/>
          </a:xfrm>
          <a:solidFill>
            <a:srgbClr val="FFFFFF">
              <a:shade val="85000"/>
            </a:srgbClr>
          </a:solidFill>
          <a:ln w="31750" cap="sq">
            <a:solidFill>
              <a:srgbClr val="FDFDFD"/>
            </a:solidFill>
            <a:miter lim="800000"/>
          </a:ln>
          <a:effectLst>
            <a:outerShdw blurRad="88900" dist="44450" dir="90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l-PL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picTx" preserve="1">
  <p:cSld name="2 Pictures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TitlePage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11" name="Picture 10" descr="parAvion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308222">
            <a:off x="6835967" y="278688"/>
            <a:ext cx="1695954" cy="48455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500" y="2924825"/>
            <a:ext cx="8001000" cy="1709928"/>
          </a:xfr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000" b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l-PL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1500" y="4800600"/>
            <a:ext cx="8001000" cy="1219200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spcAft>
                <a:spcPts val="0"/>
              </a:spcAft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spcBef>
                <a:spcPts val="0"/>
              </a:spcBef>
              <a:spcAft>
                <a:spcPts val="1800"/>
              </a:spcAft>
              <a:buFont typeface="Wingdings 2" pitchFamily="18" charset="2"/>
              <a:buNone/>
            </a:pPr>
            <a:r>
              <a:rPr lang="pl-PL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8A027-32DE-B246-8A96-FFEB1F73A2F5}" type="datetimeFigureOut">
              <a:rPr lang="en-US" smtClean="0"/>
              <a:pPr/>
              <a:t>9/5/13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5E49E-10D6-1D4A-BEDF-B1F10FAB2B31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8" name="Picture 7" descr="shortRule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24225" y="4666129"/>
            <a:ext cx="2495550" cy="95250"/>
          </a:xfrm>
          <a:prstGeom prst="rect">
            <a:avLst/>
          </a:prstGeom>
          <a:effectLst>
            <a:outerShdw blurRad="25400" sx="101000" sy="101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13" name="Picture 12" descr="parAvion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0785255">
            <a:off x="2866028" y="3182426"/>
            <a:ext cx="1695954" cy="484558"/>
          </a:xfrm>
          <a:prstGeom prst="rect">
            <a:avLst/>
          </a:prstGeom>
        </p:spPr>
      </p:pic>
      <p:sp>
        <p:nvSpPr>
          <p:cNvPr id="10" name="Picture Placeholder 2"/>
          <p:cNvSpPr>
            <a:spLocks noGrp="1"/>
          </p:cNvSpPr>
          <p:nvPr>
            <p:ph type="pic" idx="13"/>
          </p:nvPr>
        </p:nvSpPr>
        <p:spPr>
          <a:xfrm rot="150321">
            <a:off x="4329929" y="546774"/>
            <a:ext cx="4163077" cy="2961146"/>
          </a:xfrm>
          <a:solidFill>
            <a:srgbClr val="FFFFFF">
              <a:shade val="85000"/>
            </a:srgbClr>
          </a:solidFill>
          <a:ln w="31750" cap="sq">
            <a:solidFill>
              <a:srgbClr val="FDFDFD"/>
            </a:solidFill>
            <a:miter lim="800000"/>
          </a:ln>
          <a:effectLst>
            <a:outerShdw blurRad="88900" dist="31750" dir="90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 algn="r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l-PL" smtClean="0"/>
              <a:t>Click icon to add picture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1380673">
            <a:off x="699762" y="451178"/>
            <a:ext cx="4163077" cy="2961146"/>
          </a:xfrm>
          <a:solidFill>
            <a:srgbClr val="FFFFFF">
              <a:shade val="85000"/>
            </a:srgbClr>
          </a:solidFill>
          <a:ln w="31750" cap="sq">
            <a:solidFill>
              <a:srgbClr val="FDFDFD"/>
            </a:solidFill>
            <a:miter lim="800000"/>
          </a:ln>
          <a:effectLst>
            <a:outerShdw blurRad="88900" dist="44450" dir="900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l-PL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preserve="1">
  <p:cSld name="3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TitlePage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83480" y="4800600"/>
            <a:ext cx="3246120" cy="1188720"/>
          </a:xfrm>
        </p:spPr>
        <p:txBody>
          <a:bodyPr vert="horz" lIns="91440" tIns="45720" rIns="91440" bIns="45720" rtlCol="0" anchor="t" anchorCtr="0">
            <a:normAutofit/>
          </a:bodyPr>
          <a:lstStyle>
            <a:lvl1pPr marL="0" indent="0" algn="ctr">
              <a:spcAft>
                <a:spcPts val="300"/>
              </a:spcAft>
              <a:buNone/>
              <a:defRPr sz="2000">
                <a:solidFill>
                  <a:schemeClr val="tx1"/>
                </a:solidFill>
                <a:latin typeface="Mistral" pitchFamily="66" charset="0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spcBef>
                <a:spcPts val="0"/>
              </a:spcBef>
              <a:spcAft>
                <a:spcPts val="1800"/>
              </a:spcAft>
              <a:buFont typeface="Wingdings 2" pitchFamily="18" charset="2"/>
              <a:buNone/>
            </a:pPr>
            <a:r>
              <a:rPr lang="pl-PL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8A027-32DE-B246-8A96-FFEB1F73A2F5}" type="datetimeFigureOut">
              <a:rPr lang="en-US" smtClean="0"/>
              <a:pPr/>
              <a:t>9/5/13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5E49E-10D6-1D4A-BEDF-B1F10FAB2B31}" type="slidenum">
              <a:rPr lang="pl-PL" smtClean="0"/>
              <a:pPr/>
              <a:t>‹#›</a:t>
            </a:fld>
            <a:endParaRPr lang="pl-PL"/>
          </a:p>
        </p:txBody>
      </p:sp>
      <p:sp>
        <p:nvSpPr>
          <p:cNvPr id="10" name="Picture Placeholder 2"/>
          <p:cNvSpPr>
            <a:spLocks noGrp="1"/>
          </p:cNvSpPr>
          <p:nvPr>
            <p:ph type="pic" idx="13"/>
          </p:nvPr>
        </p:nvSpPr>
        <p:spPr>
          <a:xfrm rot="253865">
            <a:off x="4415567" y="369110"/>
            <a:ext cx="3794703" cy="2729767"/>
          </a:xfrm>
          <a:solidFill>
            <a:srgbClr val="FFFFFF">
              <a:shade val="85000"/>
            </a:srgbClr>
          </a:solidFill>
          <a:ln w="31750" cap="sq">
            <a:solidFill>
              <a:srgbClr val="FDFDFD"/>
            </a:solidFill>
            <a:miter lim="800000"/>
          </a:ln>
          <a:effectLst>
            <a:outerShdw blurRad="88900" dist="44450" dir="600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 algn="r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l-PL" smtClean="0"/>
              <a:t>Click icon to add picture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0973137">
            <a:off x="530124" y="631160"/>
            <a:ext cx="3837559" cy="2604282"/>
          </a:xfrm>
          <a:solidFill>
            <a:srgbClr val="FFFFFF">
              <a:shade val="85000"/>
            </a:srgbClr>
          </a:solidFill>
          <a:ln w="31750" cap="sq">
            <a:solidFill>
              <a:srgbClr val="FDFDFD"/>
            </a:solidFill>
            <a:miter lim="800000"/>
          </a:ln>
          <a:effectLst>
            <a:outerShdw blurRad="88900" dist="44450" dir="90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l-PL" smtClean="0"/>
              <a:t>Click icon to add picture</a:t>
            </a:r>
            <a:endParaRPr/>
          </a:p>
        </p:txBody>
      </p:sp>
      <p:sp>
        <p:nvSpPr>
          <p:cNvPr id="14" name="Picture Placeholder 2"/>
          <p:cNvSpPr>
            <a:spLocks noGrp="1"/>
          </p:cNvSpPr>
          <p:nvPr>
            <p:ph type="pic" idx="14"/>
          </p:nvPr>
        </p:nvSpPr>
        <p:spPr>
          <a:xfrm rot="470783">
            <a:off x="708565" y="3070624"/>
            <a:ext cx="3918749" cy="2827517"/>
          </a:xfrm>
          <a:solidFill>
            <a:srgbClr val="FFFFFF">
              <a:shade val="85000"/>
            </a:srgbClr>
          </a:solidFill>
          <a:ln w="31750" cap="sq">
            <a:solidFill>
              <a:srgbClr val="FDFDFD"/>
            </a:solidFill>
            <a:miter lim="800000"/>
          </a:ln>
          <a:effectLst>
            <a:outerShdw blurRad="88900" dist="44450" dir="1140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 algn="r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l-PL" smtClean="0"/>
              <a:t>Click icon to add picture</a:t>
            </a:r>
            <a:endParaRPr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 rot="21240000">
            <a:off x="4717562" y="3396154"/>
            <a:ext cx="3474720" cy="1097280"/>
          </a:xfrm>
        </p:spPr>
        <p:txBody>
          <a:bodyPr vert="horz" lIns="91440" tIns="45720" rIns="91440" bIns="45720" rtlCol="0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spcAft>
                <a:spcPts val="300"/>
              </a:spcAft>
              <a:buNone/>
              <a:defRPr sz="2800" kern="1200">
                <a:solidFill>
                  <a:schemeClr val="tx1"/>
                </a:solidFill>
                <a:latin typeface="Mistral" pitchFamily="66" charset="0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spcAft>
                <a:spcPts val="1800"/>
              </a:spcAft>
              <a:buFont typeface="Wingdings 2" pitchFamily="18" charset="2"/>
              <a:buNone/>
            </a:pPr>
            <a:r>
              <a:rPr lang="pl-PL" smtClean="0"/>
              <a:t>Click to edit Master title style</a:t>
            </a:r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preserve="1">
  <p:cSld name="4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TitlePage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2000" y="4876800"/>
            <a:ext cx="3048000" cy="1188720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spcAft>
                <a:spcPts val="300"/>
              </a:spcAft>
              <a:buNone/>
              <a:defRPr sz="2000" kern="1200">
                <a:solidFill>
                  <a:schemeClr val="tx1"/>
                </a:solidFill>
                <a:latin typeface="Mistral" pitchFamily="66" charset="0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spcBef>
                <a:spcPts val="0"/>
              </a:spcBef>
              <a:spcAft>
                <a:spcPts val="1800"/>
              </a:spcAft>
              <a:buFont typeface="Wingdings 2" pitchFamily="18" charset="2"/>
              <a:buNone/>
            </a:pPr>
            <a:r>
              <a:rPr lang="pl-PL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8A027-32DE-B246-8A96-FFEB1F73A2F5}" type="datetimeFigureOut">
              <a:rPr lang="en-US" smtClean="0"/>
              <a:pPr/>
              <a:t>9/5/13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5E49E-10D6-1D4A-BEDF-B1F10FAB2B31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15" name="Picture 14" descr="parAvion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308222">
            <a:off x="7428515" y="2619243"/>
            <a:ext cx="1580737" cy="451639"/>
          </a:xfrm>
          <a:prstGeom prst="rect">
            <a:avLst/>
          </a:prstGeom>
        </p:spPr>
      </p:pic>
      <p:pic>
        <p:nvPicPr>
          <p:cNvPr id="11" name="Picture 10" descr="pictureStamp-Frame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322260">
            <a:off x="6339646" y="604321"/>
            <a:ext cx="1610332" cy="2025115"/>
          </a:xfrm>
          <a:prstGeom prst="rect">
            <a:avLst/>
          </a:prstGeom>
        </p:spPr>
      </p:pic>
      <p:pic>
        <p:nvPicPr>
          <p:cNvPr id="13" name="Picture 12" descr="pictureStamp-Frame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322260">
            <a:off x="4891846" y="985321"/>
            <a:ext cx="1610332" cy="2025115"/>
          </a:xfrm>
          <a:prstGeom prst="rect">
            <a:avLst/>
          </a:prstGeom>
        </p:spPr>
      </p:pic>
      <p:sp>
        <p:nvSpPr>
          <p:cNvPr id="16" name="Picture Placeholder 2"/>
          <p:cNvSpPr>
            <a:spLocks noGrp="1"/>
          </p:cNvSpPr>
          <p:nvPr>
            <p:ph type="pic" idx="14"/>
          </p:nvPr>
        </p:nvSpPr>
        <p:spPr>
          <a:xfrm rot="247118">
            <a:off x="5075220" y="1165774"/>
            <a:ext cx="1243584" cy="1664208"/>
          </a:xfrm>
          <a:solidFill>
            <a:srgbClr val="FFFFFF">
              <a:shade val="85000"/>
            </a:srgbClr>
          </a:solidFill>
          <a:ln w="114300" cap="sq">
            <a:noFill/>
            <a:miter lim="800000"/>
          </a:ln>
          <a:effectLst/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l-PL" smtClean="0"/>
              <a:t>Click icon to add picture</a:t>
            </a:r>
            <a:endParaRPr/>
          </a:p>
        </p:txBody>
      </p:sp>
      <p:sp>
        <p:nvSpPr>
          <p:cNvPr id="17" name="Picture Placeholder 2"/>
          <p:cNvSpPr>
            <a:spLocks noGrp="1"/>
          </p:cNvSpPr>
          <p:nvPr>
            <p:ph type="pic" idx="15"/>
          </p:nvPr>
        </p:nvSpPr>
        <p:spPr>
          <a:xfrm rot="271248">
            <a:off x="6523020" y="784774"/>
            <a:ext cx="1243584" cy="1664208"/>
          </a:xfrm>
          <a:solidFill>
            <a:srgbClr val="FFFFFF">
              <a:shade val="85000"/>
            </a:srgbClr>
          </a:solidFill>
          <a:ln w="114300" cap="sq">
            <a:noFill/>
            <a:miter lim="800000"/>
          </a:ln>
          <a:effectLst/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l-PL" smtClean="0"/>
              <a:t>Click icon to add picture</a:t>
            </a:r>
            <a:endParaRPr/>
          </a:p>
        </p:txBody>
      </p:sp>
      <p:sp>
        <p:nvSpPr>
          <p:cNvPr id="10" name="Picture Placeholder 2"/>
          <p:cNvSpPr>
            <a:spLocks noGrp="1"/>
          </p:cNvSpPr>
          <p:nvPr>
            <p:ph type="pic" idx="13"/>
          </p:nvPr>
        </p:nvSpPr>
        <p:spPr>
          <a:xfrm rot="253865">
            <a:off x="4519045" y="2873698"/>
            <a:ext cx="3931920" cy="2834640"/>
          </a:xfrm>
          <a:solidFill>
            <a:srgbClr val="FFFFFF">
              <a:shade val="85000"/>
            </a:srgbClr>
          </a:solidFill>
          <a:ln w="31750" cap="sq">
            <a:solidFill>
              <a:srgbClr val="FDFDFD"/>
            </a:solidFill>
            <a:miter lim="800000"/>
          </a:ln>
          <a:effectLst>
            <a:outerShdw blurRad="88900" dist="44450" dir="690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 algn="r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l-PL" smtClean="0"/>
              <a:t>Click icon to add picture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1193488">
            <a:off x="610678" y="450635"/>
            <a:ext cx="3931920" cy="2834640"/>
          </a:xfrm>
          <a:solidFill>
            <a:srgbClr val="FFFFFF">
              <a:shade val="85000"/>
            </a:srgbClr>
          </a:solidFill>
          <a:ln w="31750" cap="sq">
            <a:solidFill>
              <a:srgbClr val="FDFDFD"/>
            </a:solidFill>
            <a:miter lim="800000"/>
          </a:ln>
          <a:effectLst>
            <a:outerShdw blurRad="88900" dist="44450" dir="90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l-PL" smtClean="0"/>
              <a:t>Click icon to add picture</a:t>
            </a:r>
            <a:endParaRPr/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 rot="21240000">
            <a:off x="455724" y="3551615"/>
            <a:ext cx="3474720" cy="1097280"/>
          </a:xfrm>
        </p:spPr>
        <p:txBody>
          <a:bodyPr vert="horz" lIns="91440" tIns="45720" rIns="91440" bIns="45720" rtlCol="0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spcAft>
                <a:spcPts val="300"/>
              </a:spcAft>
              <a:buNone/>
              <a:defRPr sz="2800" kern="1200">
                <a:solidFill>
                  <a:schemeClr val="tx1"/>
                </a:solidFill>
                <a:latin typeface="Mistral" pitchFamily="66" charset="0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spcAft>
                <a:spcPts val="1800"/>
              </a:spcAft>
              <a:buFont typeface="Wingdings 2" pitchFamily="18" charset="2"/>
              <a:buNone/>
            </a:pPr>
            <a:r>
              <a:rPr lang="pl-PL" smtClean="0"/>
              <a:t>Click to edit Master title style</a:t>
            </a:r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Click to edit Master text styles</a:t>
            </a:r>
          </a:p>
          <a:p>
            <a:pPr lvl="1"/>
            <a:r>
              <a:rPr lang="pl-PL" smtClean="0"/>
              <a:t>Second level</a:t>
            </a:r>
          </a:p>
          <a:p>
            <a:pPr lvl="2"/>
            <a:r>
              <a:rPr lang="pl-PL" smtClean="0"/>
              <a:t>Third level</a:t>
            </a:r>
          </a:p>
          <a:p>
            <a:pPr lvl="3"/>
            <a:r>
              <a:rPr lang="pl-PL" smtClean="0"/>
              <a:t>Fourth level</a:t>
            </a:r>
          </a:p>
          <a:p>
            <a:pPr lvl="4"/>
            <a:r>
              <a:rPr lang="pl-PL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8A027-32DE-B246-8A96-FFEB1F73A2F5}" type="datetimeFigureOut">
              <a:rPr lang="en-US" smtClean="0"/>
              <a:pPr/>
              <a:t>9/5/13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5E49E-10D6-1D4A-BEDF-B1F10FAB2B31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7" name="Picture 6" descr="standardRul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05100" y="1524000"/>
            <a:ext cx="3733800" cy="152400"/>
          </a:xfrm>
          <a:prstGeom prst="rect">
            <a:avLst/>
          </a:prstGeom>
          <a:effectLst>
            <a:outerShdw blurRad="25400" sx="101000" sy="101000" algn="ctr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96634" y="577849"/>
            <a:ext cx="1882589" cy="5461001"/>
          </a:xfrm>
        </p:spPr>
        <p:txBody>
          <a:bodyPr vert="eaVert"/>
          <a:lstStyle>
            <a:lvl1pPr>
              <a:defRPr sz="4400"/>
            </a:lvl1pPr>
          </a:lstStyle>
          <a:p>
            <a:r>
              <a:rPr lang="pl-PL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78224" y="577849"/>
            <a:ext cx="5768788" cy="5461001"/>
          </a:xfrm>
        </p:spPr>
        <p:txBody>
          <a:bodyPr vert="eaVert"/>
          <a:lstStyle/>
          <a:p>
            <a:pPr lvl="0"/>
            <a:r>
              <a:rPr lang="pl-PL" smtClean="0"/>
              <a:t>Click to edit Master text styles</a:t>
            </a:r>
          </a:p>
          <a:p>
            <a:pPr lvl="1"/>
            <a:r>
              <a:rPr lang="pl-PL" smtClean="0"/>
              <a:t>Second level</a:t>
            </a:r>
          </a:p>
          <a:p>
            <a:pPr lvl="2"/>
            <a:r>
              <a:rPr lang="pl-PL" smtClean="0"/>
              <a:t>Third level</a:t>
            </a:r>
          </a:p>
          <a:p>
            <a:pPr lvl="3"/>
            <a:r>
              <a:rPr lang="pl-PL" smtClean="0"/>
              <a:t>Fourth level</a:t>
            </a:r>
          </a:p>
          <a:p>
            <a:pPr lvl="4"/>
            <a:r>
              <a:rPr lang="pl-PL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8A027-32DE-B246-8A96-FFEB1F73A2F5}" type="datetimeFigureOut">
              <a:rPr lang="en-US" smtClean="0"/>
              <a:pPr/>
              <a:t>9/5/13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5E49E-10D6-1D4A-BEDF-B1F10FAB2B31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7" name="Picture 6" descr="verticalRul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12859" y="1562100"/>
            <a:ext cx="152400" cy="3733800"/>
          </a:xfrm>
          <a:prstGeom prst="rect">
            <a:avLst/>
          </a:prstGeom>
          <a:effectLst>
            <a:outerShdw blurRad="25400" sx="101000" sy="101000" algn="ctr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Click to edit Master text styles</a:t>
            </a:r>
          </a:p>
          <a:p>
            <a:pPr lvl="1"/>
            <a:r>
              <a:rPr lang="pl-PL" smtClean="0"/>
              <a:t>Second level</a:t>
            </a:r>
          </a:p>
          <a:p>
            <a:pPr lvl="2"/>
            <a:r>
              <a:rPr lang="pl-PL" smtClean="0"/>
              <a:t>Third level</a:t>
            </a:r>
          </a:p>
          <a:p>
            <a:pPr lvl="3"/>
            <a:r>
              <a:rPr lang="pl-PL" smtClean="0"/>
              <a:t>Fourth level</a:t>
            </a:r>
          </a:p>
          <a:p>
            <a:pPr lvl="4"/>
            <a:r>
              <a:rPr lang="pl-PL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8A027-32DE-B246-8A96-FFEB1F73A2F5}" type="datetimeFigureOut">
              <a:rPr lang="en-US" smtClean="0"/>
              <a:pPr/>
              <a:t>9/5/13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5E49E-10D6-1D4A-BEDF-B1F10FAB2B31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8" name="Picture 7" descr="standardRul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05100" y="1524000"/>
            <a:ext cx="3733800" cy="152400"/>
          </a:xfrm>
          <a:prstGeom prst="rect">
            <a:avLst/>
          </a:prstGeom>
          <a:effectLst>
            <a:outerShdw blurRad="25400" sx="101000" sy="101000" algn="ctr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preserve="1">
  <p:cSld name="Title Slide with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TitlePage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71500" y="2057401"/>
            <a:ext cx="8001000" cy="2424766"/>
          </a:xfrm>
        </p:spPr>
        <p:txBody>
          <a:bodyPr anchor="b" anchorCtr="0">
            <a:noAutofit/>
          </a:bodyPr>
          <a:lstStyle>
            <a:lvl1pPr>
              <a:defRPr sz="5600">
                <a:solidFill>
                  <a:schemeClr val="tx1"/>
                </a:solidFill>
              </a:defRPr>
            </a:lvl1pPr>
          </a:lstStyle>
          <a:p>
            <a:r>
              <a:rPr lang="pl-PL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71500" y="4800600"/>
            <a:ext cx="8001000" cy="1219200"/>
          </a:xfrm>
        </p:spPr>
        <p:txBody>
          <a:bodyPr/>
          <a:lstStyle>
            <a:lvl1pPr marL="0" indent="0" algn="ctr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8A027-32DE-B246-8A96-FFEB1F73A2F5}" type="datetimeFigureOut">
              <a:rPr lang="en-US" smtClean="0"/>
              <a:pPr/>
              <a:t>9/5/13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5E49E-10D6-1D4A-BEDF-B1F10FAB2B31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9" name="Picture 8" descr="standardRule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05100" y="4572000"/>
            <a:ext cx="3733800" cy="152400"/>
          </a:xfrm>
          <a:prstGeom prst="rect">
            <a:avLst/>
          </a:prstGeom>
          <a:effectLst>
            <a:outerShdw blurRad="25400" sx="101000" sy="101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10" name="Picture 9" descr="pictureStamp-Frame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21366660">
            <a:off x="5138374" y="599839"/>
            <a:ext cx="1610332" cy="2025115"/>
          </a:xfrm>
          <a:prstGeom prst="rect">
            <a:avLst/>
          </a:prstGeom>
        </p:spPr>
      </p:pic>
      <p:pic>
        <p:nvPicPr>
          <p:cNvPr id="11" name="Picture 10" descr="pictureStamp-Frame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21329776">
            <a:off x="2072772" y="555386"/>
            <a:ext cx="1610332" cy="2025115"/>
          </a:xfrm>
          <a:prstGeom prst="rect">
            <a:avLst/>
          </a:prstGeom>
        </p:spPr>
      </p:pic>
      <p:sp>
        <p:nvSpPr>
          <p:cNvPr id="12" name="Picture Placeholder 2"/>
          <p:cNvSpPr>
            <a:spLocks noGrp="1"/>
          </p:cNvSpPr>
          <p:nvPr>
            <p:ph type="pic" idx="14"/>
          </p:nvPr>
        </p:nvSpPr>
        <p:spPr>
          <a:xfrm rot="21254634">
            <a:off x="2256146" y="735839"/>
            <a:ext cx="1243584" cy="1664208"/>
          </a:xfrm>
          <a:solidFill>
            <a:srgbClr val="FFFFFF">
              <a:shade val="85000"/>
            </a:srgbClr>
          </a:solidFill>
          <a:ln w="114300" cap="sq">
            <a:noFill/>
            <a:miter lim="800000"/>
          </a:ln>
          <a:effectLst/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l-PL" smtClean="0"/>
              <a:t>Click icon to add picture</a:t>
            </a:r>
            <a:endParaRPr/>
          </a:p>
        </p:txBody>
      </p:sp>
      <p:sp>
        <p:nvSpPr>
          <p:cNvPr id="13" name="Picture Placeholder 2"/>
          <p:cNvSpPr>
            <a:spLocks noGrp="1"/>
          </p:cNvSpPr>
          <p:nvPr>
            <p:ph type="pic" idx="15"/>
          </p:nvPr>
        </p:nvSpPr>
        <p:spPr>
          <a:xfrm rot="21315648">
            <a:off x="5321748" y="780292"/>
            <a:ext cx="1243584" cy="1664208"/>
          </a:xfrm>
          <a:solidFill>
            <a:srgbClr val="FFFFFF">
              <a:shade val="85000"/>
            </a:srgbClr>
          </a:solidFill>
          <a:ln w="114300" cap="sq">
            <a:noFill/>
            <a:miter lim="800000"/>
          </a:ln>
          <a:effectLst/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l-PL" smtClean="0"/>
              <a:t>Click icon to add picture</a:t>
            </a:r>
            <a:endParaRPr/>
          </a:p>
        </p:txBody>
      </p:sp>
      <p:pic>
        <p:nvPicPr>
          <p:cNvPr id="14" name="Picture 13" descr="pictureStamp-Frame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51790">
            <a:off x="3591963" y="936015"/>
            <a:ext cx="1610332" cy="2025115"/>
          </a:xfrm>
          <a:prstGeom prst="rect">
            <a:avLst/>
          </a:prstGeom>
        </p:spPr>
      </p:pic>
      <p:sp>
        <p:nvSpPr>
          <p:cNvPr id="17" name="Picture Placeholder 2"/>
          <p:cNvSpPr>
            <a:spLocks noGrp="1"/>
          </p:cNvSpPr>
          <p:nvPr>
            <p:ph type="pic" idx="17"/>
          </p:nvPr>
        </p:nvSpPr>
        <p:spPr>
          <a:xfrm rot="100778">
            <a:off x="3775337" y="1116468"/>
            <a:ext cx="1243584" cy="1664208"/>
          </a:xfrm>
          <a:solidFill>
            <a:srgbClr val="FFFFFF">
              <a:shade val="85000"/>
            </a:srgbClr>
          </a:solidFill>
          <a:ln w="114300" cap="sq">
            <a:noFill/>
            <a:miter lim="800000"/>
          </a:ln>
          <a:effectLst/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l-PL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500" y="1282700"/>
            <a:ext cx="8001000" cy="1917700"/>
          </a:xfrm>
        </p:spPr>
        <p:txBody>
          <a:bodyPr anchor="b" anchorCtr="0">
            <a:noAutofit/>
          </a:bodyPr>
          <a:lstStyle>
            <a:lvl1pPr algn="ctr">
              <a:defRPr sz="5600" b="0" cap="none" baseline="0">
                <a:solidFill>
                  <a:schemeClr val="tx1"/>
                </a:solidFill>
              </a:defRPr>
            </a:lvl1pPr>
          </a:lstStyle>
          <a:p>
            <a:r>
              <a:rPr lang="pl-PL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71500" y="3644153"/>
            <a:ext cx="8001000" cy="833718"/>
          </a:xfrm>
        </p:spPr>
        <p:txBody>
          <a:bodyPr anchor="t" anchorCtr="0"/>
          <a:lstStyle>
            <a:lvl1pPr marL="0" indent="0" algn="ctr">
              <a:spcAft>
                <a:spcPts val="0"/>
              </a:spcAft>
              <a:buNone/>
              <a:defRPr sz="2000" cap="none" baseline="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CBEAF9-9E58-4CC8-A6FF-6DD8A58DEEA4}" type="datetimeFigureOut">
              <a:rPr lang="en-US" smtClean="0"/>
              <a:pPr/>
              <a:t>9/5/13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5C064-DD44-4CAC-873E-2D1F54821676}" type="slidenum">
              <a:rPr kumimoji="0" lang="en-US" smtClean="0"/>
              <a:pPr/>
              <a:t>‹#›</a:t>
            </a:fld>
            <a:endParaRPr kumimoji="0" lang="en-US"/>
          </a:p>
        </p:txBody>
      </p:sp>
      <p:pic>
        <p:nvPicPr>
          <p:cNvPr id="9" name="Picture 8" descr="standardRul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05100" y="3352800"/>
            <a:ext cx="3733800" cy="152400"/>
          </a:xfrm>
          <a:prstGeom prst="rect">
            <a:avLst/>
          </a:prstGeom>
          <a:effectLst>
            <a:outerShdw blurRad="25400" sx="101000" sy="101000" algn="ctr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500" y="274638"/>
            <a:ext cx="8001000" cy="1143000"/>
          </a:xfrm>
        </p:spPr>
        <p:txBody>
          <a:bodyPr/>
          <a:lstStyle/>
          <a:p>
            <a:r>
              <a:rPr lang="pl-PL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71500" y="1936751"/>
            <a:ext cx="3749040" cy="4102100"/>
          </a:xfrm>
        </p:spPr>
        <p:txBody>
          <a:bodyPr>
            <a:normAutofit/>
          </a:bodyPr>
          <a:lstStyle>
            <a:lvl1pPr>
              <a:spcAft>
                <a:spcPts val="1600"/>
              </a:spcAft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Click to edit Master text styles</a:t>
            </a:r>
          </a:p>
          <a:p>
            <a:pPr lvl="1"/>
            <a:r>
              <a:rPr lang="pl-PL" smtClean="0"/>
              <a:t>Second level</a:t>
            </a:r>
          </a:p>
          <a:p>
            <a:pPr lvl="2"/>
            <a:r>
              <a:rPr lang="pl-PL" smtClean="0"/>
              <a:t>Third level</a:t>
            </a:r>
          </a:p>
          <a:p>
            <a:pPr lvl="3"/>
            <a:r>
              <a:rPr lang="pl-PL" smtClean="0"/>
              <a:t>Fourth level</a:t>
            </a:r>
          </a:p>
          <a:p>
            <a:pPr lvl="4"/>
            <a:r>
              <a:rPr lang="pl-PL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23460" y="1936751"/>
            <a:ext cx="3749040" cy="4102100"/>
          </a:xfrm>
        </p:spPr>
        <p:txBody>
          <a:bodyPr>
            <a:normAutofit/>
          </a:bodyPr>
          <a:lstStyle>
            <a:lvl1pPr>
              <a:spcAft>
                <a:spcPts val="1600"/>
              </a:spcAft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Click to edit Master text styles</a:t>
            </a:r>
          </a:p>
          <a:p>
            <a:pPr lvl="1"/>
            <a:r>
              <a:rPr lang="pl-PL" smtClean="0"/>
              <a:t>Second level</a:t>
            </a:r>
          </a:p>
          <a:p>
            <a:pPr lvl="2"/>
            <a:r>
              <a:rPr lang="pl-PL" smtClean="0"/>
              <a:t>Third level</a:t>
            </a:r>
          </a:p>
          <a:p>
            <a:pPr lvl="3"/>
            <a:r>
              <a:rPr lang="pl-PL" smtClean="0"/>
              <a:t>Fourth level</a:t>
            </a:r>
          </a:p>
          <a:p>
            <a:pPr lvl="4"/>
            <a:r>
              <a:rPr lang="pl-PL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8A027-32DE-B246-8A96-FFEB1F73A2F5}" type="datetimeFigureOut">
              <a:rPr lang="en-US" smtClean="0"/>
              <a:pPr/>
              <a:t>9/5/13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5E49E-10D6-1D4A-BEDF-B1F10FAB2B31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9" name="Picture 8" descr="standardRul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05100" y="1524000"/>
            <a:ext cx="3733800" cy="152400"/>
          </a:xfrm>
          <a:prstGeom prst="rect">
            <a:avLst/>
          </a:prstGeom>
          <a:effectLst>
            <a:outerShdw blurRad="25400" sx="101000" sy="101000" algn="ctr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500" y="274638"/>
            <a:ext cx="80010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l-PL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71500" y="1874838"/>
            <a:ext cx="3749040" cy="639762"/>
          </a:xfrm>
        </p:spPr>
        <p:txBody>
          <a:bodyPr anchor="ctr" anchorCtr="0">
            <a:noAutofit/>
          </a:bodyPr>
          <a:lstStyle>
            <a:lvl1pPr marL="0" indent="0" algn="ctr">
              <a:spcAft>
                <a:spcPts val="0"/>
              </a:spcAft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71500" y="2590800"/>
            <a:ext cx="3749040" cy="3448050"/>
          </a:xfrm>
        </p:spPr>
        <p:txBody>
          <a:bodyPr>
            <a:normAutofit/>
          </a:bodyPr>
          <a:lstStyle>
            <a:lvl1pPr>
              <a:spcAft>
                <a:spcPts val="1400"/>
              </a:spcAft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Click to edit Master text styles</a:t>
            </a:r>
          </a:p>
          <a:p>
            <a:pPr lvl="1"/>
            <a:r>
              <a:rPr lang="pl-PL" smtClean="0"/>
              <a:t>Second level</a:t>
            </a:r>
          </a:p>
          <a:p>
            <a:pPr lvl="2"/>
            <a:r>
              <a:rPr lang="pl-PL" smtClean="0"/>
              <a:t>Third level</a:t>
            </a:r>
          </a:p>
          <a:p>
            <a:pPr lvl="3"/>
            <a:r>
              <a:rPr lang="pl-PL" smtClean="0"/>
              <a:t>Fourth level</a:t>
            </a:r>
          </a:p>
          <a:p>
            <a:pPr lvl="4"/>
            <a:r>
              <a:rPr lang="pl-PL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23460" y="1874838"/>
            <a:ext cx="3749040" cy="639762"/>
          </a:xfrm>
        </p:spPr>
        <p:txBody>
          <a:bodyPr anchor="ctr" anchorCtr="0">
            <a:noAutofit/>
          </a:bodyPr>
          <a:lstStyle>
            <a:lvl1pPr marL="0" indent="0" algn="ctr">
              <a:spcAft>
                <a:spcPts val="0"/>
              </a:spcAft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23460" y="2590800"/>
            <a:ext cx="3749040" cy="3448050"/>
          </a:xfrm>
        </p:spPr>
        <p:txBody>
          <a:bodyPr>
            <a:normAutofit/>
          </a:bodyPr>
          <a:lstStyle>
            <a:lvl1pPr>
              <a:spcAft>
                <a:spcPts val="1400"/>
              </a:spcAft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Click to edit Master text styles</a:t>
            </a:r>
          </a:p>
          <a:p>
            <a:pPr lvl="1"/>
            <a:r>
              <a:rPr lang="pl-PL" smtClean="0"/>
              <a:t>Second level</a:t>
            </a:r>
          </a:p>
          <a:p>
            <a:pPr lvl="2"/>
            <a:r>
              <a:rPr lang="pl-PL" smtClean="0"/>
              <a:t>Third level</a:t>
            </a:r>
          </a:p>
          <a:p>
            <a:pPr lvl="3"/>
            <a:r>
              <a:rPr lang="pl-PL" smtClean="0"/>
              <a:t>Fourth level</a:t>
            </a:r>
          </a:p>
          <a:p>
            <a:pPr lvl="4"/>
            <a:r>
              <a:rPr lang="pl-PL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8A027-32DE-B246-8A96-FFEB1F73A2F5}" type="datetimeFigureOut">
              <a:rPr lang="en-US" smtClean="0"/>
              <a:pPr/>
              <a:t>9/5/13</a:t>
            </a:fld>
            <a:endParaRPr lang="pl-P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5E49E-10D6-1D4A-BEDF-B1F10FAB2B31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11" name="Picture 10" descr="standardRul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05100" y="1524000"/>
            <a:ext cx="3733800" cy="152400"/>
          </a:xfrm>
          <a:prstGeom prst="rect">
            <a:avLst/>
          </a:prstGeom>
          <a:effectLst>
            <a:outerShdw blurRad="25400" sx="101000" sy="101000" algn="ctr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8A027-32DE-B246-8A96-FFEB1F73A2F5}" type="datetimeFigureOut">
              <a:rPr lang="en-US" smtClean="0"/>
              <a:pPr/>
              <a:t>9/5/13</a:t>
            </a:fld>
            <a:endParaRPr lang="pl-P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5E49E-10D6-1D4A-BEDF-B1F10FAB2B31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8A027-32DE-B246-8A96-FFEB1F73A2F5}" type="datetimeFigureOut">
              <a:rPr lang="en-US" smtClean="0"/>
              <a:pPr/>
              <a:t>9/5/13</a:t>
            </a:fld>
            <a:endParaRPr lang="pl-P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5E49E-10D6-1D4A-BEDF-B1F10FAB2B31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6153" y="443752"/>
            <a:ext cx="3749040" cy="1707777"/>
          </a:xfrm>
        </p:spPr>
        <p:txBody>
          <a:bodyPr anchor="b">
            <a:noAutofit/>
          </a:bodyPr>
          <a:lstStyle>
            <a:lvl1pPr algn="ctr">
              <a:defRPr sz="3600" b="0"/>
            </a:lvl1pPr>
          </a:lstStyle>
          <a:p>
            <a:r>
              <a:rPr lang="pl-PL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27494" y="430306"/>
            <a:ext cx="3749040" cy="5608544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Click to edit Master text styles</a:t>
            </a:r>
          </a:p>
          <a:p>
            <a:pPr lvl="1"/>
            <a:r>
              <a:rPr lang="pl-PL" smtClean="0"/>
              <a:t>Second level</a:t>
            </a:r>
          </a:p>
          <a:p>
            <a:pPr lvl="2"/>
            <a:r>
              <a:rPr lang="pl-PL" smtClean="0"/>
              <a:t>Third level</a:t>
            </a:r>
          </a:p>
          <a:p>
            <a:pPr lvl="3"/>
            <a:r>
              <a:rPr lang="pl-PL" smtClean="0"/>
              <a:t>Fourth level</a:t>
            </a:r>
          </a:p>
          <a:p>
            <a:pPr lvl="4"/>
            <a:r>
              <a:rPr lang="pl-PL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6153" y="2554940"/>
            <a:ext cx="3749040" cy="3146613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8A027-32DE-B246-8A96-FFEB1F73A2F5}" type="datetimeFigureOut">
              <a:rPr lang="en-US" smtClean="0"/>
              <a:pPr/>
              <a:t>9/5/13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BC35B-A44B-4119-B8DA-DE9E3DFADA20}" type="slidenum">
              <a:rPr kumimoji="0" lang="en-US" smtClean="0"/>
              <a:pPr/>
              <a:t>‹#›</a:t>
            </a:fld>
            <a:endParaRPr kumimoji="0" lang="en-US"/>
          </a:p>
        </p:txBody>
      </p:sp>
      <p:pic>
        <p:nvPicPr>
          <p:cNvPr id="9" name="Picture 8" descr="shortRul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22898" y="2305609"/>
            <a:ext cx="2495550" cy="95250"/>
          </a:xfrm>
          <a:prstGeom prst="rect">
            <a:avLst/>
          </a:prstGeom>
          <a:effectLst>
            <a:outerShdw blurRad="25400" sx="101000" sy="101000" algn="ctr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theme" Target="../theme/theme1.xml"/><Relationship Id="rId18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TextPageOverlay.png"/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71500" y="6158753"/>
            <a:ext cx="3200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endParaRPr lang="pl-PL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71500" y="274638"/>
            <a:ext cx="8001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pl-PL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71500" y="1905000"/>
            <a:ext cx="80010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smtClean="0"/>
              <a:t>Click to edit Master text styles</a:t>
            </a:r>
          </a:p>
          <a:p>
            <a:pPr lvl="1"/>
            <a:r>
              <a:rPr lang="pl-PL" smtClean="0"/>
              <a:t>Second level</a:t>
            </a:r>
          </a:p>
          <a:p>
            <a:pPr lvl="2"/>
            <a:r>
              <a:rPr lang="pl-PL" smtClean="0"/>
              <a:t>Third level</a:t>
            </a:r>
          </a:p>
          <a:p>
            <a:pPr lvl="3"/>
            <a:r>
              <a:rPr lang="pl-PL" smtClean="0"/>
              <a:t>Fourth level</a:t>
            </a:r>
          </a:p>
          <a:p>
            <a:pPr lvl="4"/>
            <a:r>
              <a:rPr lang="pl-PL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72100" y="6158753"/>
            <a:ext cx="3200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fld id="{37C8A027-32DE-B246-8A96-FFEB1F73A2F5}" type="datetimeFigureOut">
              <a:rPr lang="en-US" smtClean="0"/>
              <a:pPr/>
              <a:t>9/5/13</a:t>
            </a:fld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046220" y="6158753"/>
            <a:ext cx="10515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2"/>
                </a:solidFill>
              </a:defRPr>
            </a:lvl1pPr>
          </a:lstStyle>
          <a:p>
            <a:fld id="{D365E49E-10D6-1D4A-BEDF-B1F10FAB2B31}" type="slidenum">
              <a:rPr lang="pl-PL" smtClean="0"/>
              <a:pPr/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60" r:id="rId1"/>
    <p:sldLayoutId id="2147483961" r:id="rId2"/>
    <p:sldLayoutId id="2147483962" r:id="rId3"/>
    <p:sldLayoutId id="2147483963" r:id="rId4"/>
    <p:sldLayoutId id="2147483964" r:id="rId5"/>
    <p:sldLayoutId id="2147483965" r:id="rId6"/>
    <p:sldLayoutId id="2147483966" r:id="rId7"/>
    <p:sldLayoutId id="2147483967" r:id="rId8"/>
    <p:sldLayoutId id="2147483968" r:id="rId9"/>
    <p:sldLayoutId id="2147483969" r:id="rId10"/>
    <p:sldLayoutId id="2147483970" r:id="rId11"/>
    <p:sldLayoutId id="2147483971" r:id="rId12"/>
    <p:sldLayoutId id="2147483972" r:id="rId13"/>
    <p:sldLayoutId id="2147483973" r:id="rId14"/>
    <p:sldLayoutId id="2147483974" r:id="rId15"/>
    <p:sldLayoutId id="2147483975" r:id="rId16"/>
  </p:sldLayoutIdLst>
  <p:txStyles>
    <p:titleStyle>
      <a:lvl1pPr algn="ctr" defTabSz="914400" rtl="0" eaLnBrk="1" latinLnBrk="0" hangingPunct="1">
        <a:spcBef>
          <a:spcPct val="0"/>
        </a:spcBef>
        <a:buNone/>
        <a:defRPr sz="5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914400" rtl="0" eaLnBrk="1" latinLnBrk="0" hangingPunct="1">
        <a:spcBef>
          <a:spcPts val="0"/>
        </a:spcBef>
        <a:spcAft>
          <a:spcPts val="2000"/>
        </a:spcAft>
        <a:buFont typeface="Wingdings 2" pitchFamily="18" charset="2"/>
        <a:buChar char="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indent="-457200" algn="l" defTabSz="914400" rtl="0" eaLnBrk="1" latinLnBrk="0" hangingPunct="1">
        <a:spcBef>
          <a:spcPts val="0"/>
        </a:spcBef>
        <a:spcAft>
          <a:spcPts val="1000"/>
        </a:spcAft>
        <a:buClr>
          <a:schemeClr val="bg2"/>
        </a:buClr>
        <a:buFont typeface="Wingdings 2" pitchFamily="18" charset="2"/>
        <a:buChar char="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457200" algn="l" defTabSz="914400" rtl="0" eaLnBrk="1" latinLnBrk="0" hangingPunct="1">
        <a:spcBef>
          <a:spcPts val="0"/>
        </a:spcBef>
        <a:spcAft>
          <a:spcPts val="1000"/>
        </a:spcAft>
        <a:buFont typeface="Wingdings 2" pitchFamily="18" charset="2"/>
        <a:buChar char="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800" indent="-457200" algn="l" defTabSz="914400" rtl="0" eaLnBrk="1" latinLnBrk="0" hangingPunct="1">
        <a:spcBef>
          <a:spcPts val="0"/>
        </a:spcBef>
        <a:spcAft>
          <a:spcPts val="1000"/>
        </a:spcAft>
        <a:buClr>
          <a:schemeClr val="bg2"/>
        </a:buClr>
        <a:buFont typeface="Wingdings 2" pitchFamily="18" charset="2"/>
        <a:buChar char="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286000" indent="-457200" algn="l" defTabSz="914400" rtl="0" eaLnBrk="1" latinLnBrk="0" hangingPunct="1">
        <a:spcBef>
          <a:spcPts val="0"/>
        </a:spcBef>
        <a:spcAft>
          <a:spcPts val="1000"/>
        </a:spcAft>
        <a:buFont typeface="Wingdings 2" pitchFamily="18" charset="2"/>
        <a:buChar char="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df"/><Relationship Id="rId3" Type="http://schemas.openxmlformats.org/officeDocument/2006/relationships/image" Target="../media/image11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df"/><Relationship Id="rId3" Type="http://schemas.openxmlformats.org/officeDocument/2006/relationships/image" Target="../media/image1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df"/><Relationship Id="rId3" Type="http://schemas.openxmlformats.org/officeDocument/2006/relationships/image" Target="../media/image15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df"/><Relationship Id="rId3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71500" y="1398081"/>
            <a:ext cx="8001000" cy="2424766"/>
          </a:xfrm>
        </p:spPr>
        <p:txBody>
          <a:bodyPr/>
          <a:lstStyle/>
          <a:p>
            <a:r>
              <a:rPr lang="pl-PL" dirty="0" smtClean="0">
                <a:latin typeface="Calibri"/>
                <a:cs typeface="Calibri"/>
              </a:rPr>
              <a:t>Czy nowa struktura zwiększy popularność biblioteki?</a:t>
            </a:r>
            <a:endParaRPr lang="pl-PL" dirty="0">
              <a:latin typeface="Calibri"/>
              <a:cs typeface="Calibri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71500" y="4419599"/>
            <a:ext cx="8001000" cy="1535289"/>
          </a:xfrm>
        </p:spPr>
        <p:txBody>
          <a:bodyPr>
            <a:normAutofit fontScale="92500" lnSpcReduction="20000"/>
          </a:bodyPr>
          <a:lstStyle/>
          <a:p>
            <a:r>
              <a:rPr lang="pl-PL" dirty="0" smtClean="0">
                <a:latin typeface="Calibri"/>
                <a:cs typeface="Calibri"/>
              </a:rPr>
              <a:t>Błażej </a:t>
            </a:r>
            <a:r>
              <a:rPr lang="pl-PL" dirty="0" smtClean="0">
                <a:latin typeface="Calibri"/>
                <a:cs typeface="Calibri"/>
              </a:rPr>
              <a:t>Feret</a:t>
            </a:r>
          </a:p>
          <a:p>
            <a:endParaRPr lang="pl-PL" dirty="0" smtClean="0">
              <a:latin typeface="Calibri"/>
              <a:cs typeface="Calibri"/>
            </a:endParaRPr>
          </a:p>
          <a:p>
            <a:r>
              <a:rPr lang="pl-PL" dirty="0" smtClean="0">
                <a:latin typeface="Calibri"/>
                <a:cs typeface="Calibri"/>
              </a:rPr>
              <a:t>Biblioteka Politechniki Łódzkiej</a:t>
            </a:r>
          </a:p>
          <a:p>
            <a:r>
              <a:rPr lang="pl-PL" dirty="0" smtClean="0">
                <a:latin typeface="Calibri"/>
                <a:cs typeface="Calibri"/>
              </a:rPr>
              <a:t>Łódź, </a:t>
            </a:r>
            <a:r>
              <a:rPr lang="pl-PL" dirty="0" smtClean="0">
                <a:latin typeface="Calibri"/>
                <a:cs typeface="Calibri"/>
              </a:rPr>
              <a:t>Polska</a:t>
            </a:r>
          </a:p>
          <a:p>
            <a:r>
              <a:rPr lang="pl-PL" dirty="0" smtClean="0">
                <a:latin typeface="Calibri"/>
                <a:cs typeface="Calibri"/>
              </a:rPr>
              <a:t>Blazej.Feret@p.lodz.pl</a:t>
            </a:r>
            <a:endParaRPr lang="pl-PL" dirty="0">
              <a:latin typeface="Calibri"/>
              <a:cs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3620910" y="425446"/>
            <a:ext cx="1902178" cy="437445"/>
          </a:xfrm>
          <a:prstGeom prst="roundRect">
            <a:avLst/>
          </a:prstGeom>
          <a:gradFill>
            <a:gsLst>
              <a:gs pos="0">
                <a:srgbClr val="800000"/>
              </a:gs>
              <a:gs pos="100000">
                <a:schemeClr val="accent2">
                  <a:tint val="50000"/>
                  <a:shade val="100000"/>
                  <a:satMod val="350000"/>
                </a:schemeClr>
              </a:gs>
            </a:gsLst>
          </a:gradFill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rgbClr val="FFFF00"/>
                </a:solidFill>
                <a:latin typeface="Calibri"/>
                <a:cs typeface="Calibri"/>
              </a:rPr>
              <a:t>Dyrektor</a:t>
            </a:r>
            <a:endParaRPr lang="pl-PL" dirty="0">
              <a:solidFill>
                <a:srgbClr val="FFFF00"/>
              </a:solidFill>
              <a:latin typeface="Calibri"/>
              <a:cs typeface="Calibri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5867377" y="1581158"/>
            <a:ext cx="1905000" cy="444496"/>
          </a:xfrm>
          <a:prstGeom prst="roundRect">
            <a:avLst/>
          </a:prstGeom>
          <a:gradFill>
            <a:gsLst>
              <a:gs pos="0">
                <a:srgbClr val="800000"/>
              </a:gs>
              <a:gs pos="100000">
                <a:schemeClr val="accent2">
                  <a:tint val="50000"/>
                  <a:shade val="100000"/>
                  <a:satMod val="350000"/>
                </a:schemeClr>
              </a:gs>
            </a:gsLst>
          </a:gradFill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pl-PL" sz="1600" dirty="0" smtClean="0">
                <a:solidFill>
                  <a:srgbClr val="FFFF00"/>
                </a:solidFill>
                <a:latin typeface="Calibri"/>
                <a:cs typeface="Calibri"/>
              </a:rPr>
              <a:t>Biuro</a:t>
            </a:r>
          </a:p>
        </p:txBody>
      </p:sp>
      <p:sp>
        <p:nvSpPr>
          <p:cNvPr id="6" name="Rounded Rectangle 5"/>
          <p:cNvSpPr/>
          <p:nvPr/>
        </p:nvSpPr>
        <p:spPr>
          <a:xfrm>
            <a:off x="776110" y="2480748"/>
            <a:ext cx="1989667" cy="522111"/>
          </a:xfrm>
          <a:prstGeom prst="roundRect">
            <a:avLst/>
          </a:prstGeom>
          <a:gradFill>
            <a:gsLst>
              <a:gs pos="0">
                <a:srgbClr val="800000"/>
              </a:gs>
              <a:gs pos="100000">
                <a:schemeClr val="accent2">
                  <a:tint val="50000"/>
                  <a:shade val="100000"/>
                  <a:satMod val="350000"/>
                </a:schemeClr>
              </a:gs>
            </a:gsLst>
          </a:gradFill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1600" dirty="0" smtClean="0">
                <a:solidFill>
                  <a:srgbClr val="FFFF00"/>
                </a:solidFill>
                <a:latin typeface="Calibri"/>
                <a:cs typeface="Calibri"/>
              </a:rPr>
              <a:t>Biblioteka Główna</a:t>
            </a:r>
            <a:endParaRPr lang="pl-PL" sz="1600" dirty="0">
              <a:solidFill>
                <a:srgbClr val="FFFF00"/>
              </a:solidFill>
              <a:latin typeface="Calibri"/>
              <a:cs typeface="Calibri"/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6318952" y="2480748"/>
            <a:ext cx="1989667" cy="522111"/>
          </a:xfrm>
          <a:prstGeom prst="roundRect">
            <a:avLst/>
          </a:prstGeom>
          <a:gradFill>
            <a:gsLst>
              <a:gs pos="0">
                <a:srgbClr val="800000"/>
              </a:gs>
              <a:gs pos="100000">
                <a:schemeClr val="accent2">
                  <a:tint val="50000"/>
                  <a:shade val="100000"/>
                  <a:satMod val="350000"/>
                </a:schemeClr>
              </a:gs>
            </a:gsLst>
          </a:gradFill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1600" dirty="0" smtClean="0">
                <a:solidFill>
                  <a:srgbClr val="FFFF00"/>
                </a:solidFill>
                <a:latin typeface="Calibri"/>
                <a:cs typeface="Calibri"/>
              </a:rPr>
              <a:t>Agendy Specjalne</a:t>
            </a:r>
            <a:endParaRPr lang="pl-PL" sz="1600" dirty="0">
              <a:solidFill>
                <a:srgbClr val="FFFF00"/>
              </a:solidFill>
              <a:latin typeface="Calibri"/>
              <a:cs typeface="Calibri"/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338639" y="3491090"/>
            <a:ext cx="2833554" cy="1639983"/>
          </a:xfrm>
          <a:prstGeom prst="roundRect">
            <a:avLst/>
          </a:prstGeom>
          <a:gradFill>
            <a:gsLst>
              <a:gs pos="0">
                <a:srgbClr val="800000"/>
              </a:gs>
              <a:gs pos="100000">
                <a:schemeClr val="accent2">
                  <a:tint val="50000"/>
                  <a:shade val="100000"/>
                  <a:satMod val="350000"/>
                </a:schemeClr>
              </a:gs>
            </a:gsLst>
          </a:gradFill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t"/>
          <a:lstStyle/>
          <a:p>
            <a:pPr marL="177800" indent="-177800">
              <a:buFont typeface="Arial"/>
              <a:buChar char="•"/>
            </a:pPr>
            <a:r>
              <a:rPr lang="pl-PL" sz="1200" dirty="0" smtClean="0">
                <a:solidFill>
                  <a:srgbClr val="FFFF00"/>
                </a:solidFill>
                <a:latin typeface="Calibri"/>
                <a:cs typeface="Calibri"/>
              </a:rPr>
              <a:t>Oddział Obsługi Użytkowników</a:t>
            </a:r>
          </a:p>
          <a:p>
            <a:pPr marL="177800" indent="-177800">
              <a:buFont typeface="Arial"/>
              <a:buChar char="•"/>
            </a:pPr>
            <a:r>
              <a:rPr lang="pl-PL" sz="1200" dirty="0" smtClean="0">
                <a:solidFill>
                  <a:srgbClr val="FFFF00"/>
                </a:solidFill>
                <a:latin typeface="Calibri"/>
                <a:cs typeface="Calibri"/>
              </a:rPr>
              <a:t>Oddział Zbiorów Tradycyjnych</a:t>
            </a:r>
          </a:p>
          <a:p>
            <a:pPr marL="177800" indent="-177800">
              <a:buFont typeface="Arial"/>
              <a:buChar char="•"/>
            </a:pPr>
            <a:r>
              <a:rPr lang="pl-PL" sz="1200" dirty="0" smtClean="0">
                <a:solidFill>
                  <a:srgbClr val="FFFF00"/>
                </a:solidFill>
                <a:latin typeface="Calibri"/>
                <a:cs typeface="Calibri"/>
              </a:rPr>
              <a:t>Oddział Zbiorów Elektronicznych</a:t>
            </a:r>
          </a:p>
          <a:p>
            <a:pPr marL="177800" indent="-177800">
              <a:buFont typeface="Arial"/>
              <a:buChar char="•"/>
            </a:pPr>
            <a:r>
              <a:rPr lang="pl-PL" sz="1200" dirty="0" smtClean="0">
                <a:solidFill>
                  <a:srgbClr val="FFFF00"/>
                </a:solidFill>
                <a:latin typeface="Calibri"/>
                <a:cs typeface="Calibri"/>
              </a:rPr>
              <a:t>Oddział Tworzenia Zasobów Cyfrowych</a:t>
            </a:r>
          </a:p>
          <a:p>
            <a:pPr marL="177800" indent="-177800">
              <a:buFont typeface="Arial"/>
              <a:buChar char="•"/>
            </a:pPr>
            <a:r>
              <a:rPr lang="pl-PL" sz="1200" dirty="0" smtClean="0">
                <a:solidFill>
                  <a:srgbClr val="FFFF00"/>
                </a:solidFill>
                <a:latin typeface="Calibri"/>
                <a:cs typeface="Calibri"/>
              </a:rPr>
              <a:t>Oddział Promocji i Informacji</a:t>
            </a:r>
          </a:p>
          <a:p>
            <a:pPr marL="177800" indent="-177800">
              <a:buFont typeface="Arial"/>
              <a:buChar char="•"/>
            </a:pPr>
            <a:r>
              <a:rPr lang="pl-PL" sz="1200" dirty="0" smtClean="0">
                <a:solidFill>
                  <a:srgbClr val="FFFF00"/>
                </a:solidFill>
                <a:latin typeface="Calibri"/>
                <a:cs typeface="Calibri"/>
              </a:rPr>
              <a:t>Oddział Systemów Informatycznych</a:t>
            </a:r>
          </a:p>
          <a:p>
            <a:pPr marL="177800" indent="-177800">
              <a:buFont typeface="Arial"/>
              <a:buChar char="•"/>
            </a:pPr>
            <a:endParaRPr lang="pl-PL" sz="1200" dirty="0">
              <a:solidFill>
                <a:srgbClr val="FFFF00"/>
              </a:solidFill>
              <a:latin typeface="Calibri"/>
              <a:cs typeface="Calibri"/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3417673" y="3488269"/>
            <a:ext cx="2432796" cy="2001979"/>
          </a:xfrm>
          <a:prstGeom prst="roundRect">
            <a:avLst/>
          </a:prstGeom>
          <a:gradFill>
            <a:gsLst>
              <a:gs pos="0">
                <a:srgbClr val="800000"/>
              </a:gs>
              <a:gs pos="100000">
                <a:schemeClr val="accent2">
                  <a:tint val="50000"/>
                  <a:shade val="100000"/>
                  <a:satMod val="350000"/>
                </a:schemeClr>
              </a:gs>
            </a:gsLst>
          </a:gradFill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t"/>
          <a:lstStyle/>
          <a:p>
            <a:pPr marL="177800" indent="-177800">
              <a:buFont typeface="Arial"/>
              <a:buChar char="•"/>
            </a:pPr>
            <a:r>
              <a:rPr lang="pl-PL" sz="1200" dirty="0" smtClean="0">
                <a:solidFill>
                  <a:srgbClr val="FFFF00"/>
                </a:solidFill>
                <a:latin typeface="Calibri"/>
                <a:cs typeface="Calibri"/>
              </a:rPr>
              <a:t>Biblioteka Budownictwa </a:t>
            </a:r>
            <a:br>
              <a:rPr lang="pl-PL" sz="1200" dirty="0" smtClean="0">
                <a:solidFill>
                  <a:srgbClr val="FFFF00"/>
                </a:solidFill>
                <a:latin typeface="Calibri"/>
                <a:cs typeface="Calibri"/>
              </a:rPr>
            </a:br>
            <a:r>
              <a:rPr lang="pl-PL" sz="1200" dirty="0" smtClean="0">
                <a:solidFill>
                  <a:srgbClr val="FFFF00"/>
                </a:solidFill>
                <a:latin typeface="Calibri"/>
                <a:cs typeface="Calibri"/>
              </a:rPr>
              <a:t>i Architektury</a:t>
            </a:r>
          </a:p>
          <a:p>
            <a:pPr marL="177800" indent="-177800">
              <a:buFont typeface="Arial"/>
              <a:buChar char="•"/>
            </a:pPr>
            <a:r>
              <a:rPr lang="pl-PL" sz="1200" dirty="0" smtClean="0">
                <a:solidFill>
                  <a:srgbClr val="FFFF00"/>
                </a:solidFill>
                <a:latin typeface="Calibri"/>
                <a:cs typeface="Calibri"/>
              </a:rPr>
              <a:t>Biblioteka Chemiczna</a:t>
            </a:r>
            <a:br>
              <a:rPr lang="pl-PL" sz="1200" dirty="0" smtClean="0">
                <a:solidFill>
                  <a:srgbClr val="FFFF00"/>
                </a:solidFill>
                <a:latin typeface="Calibri"/>
                <a:cs typeface="Calibri"/>
              </a:rPr>
            </a:br>
            <a:r>
              <a:rPr lang="pl-PL" sz="1200" dirty="0" smtClean="0">
                <a:solidFill>
                  <a:srgbClr val="FFFF00"/>
                </a:solidFill>
                <a:latin typeface="Calibri"/>
                <a:cs typeface="Calibri"/>
              </a:rPr>
              <a:t> im. O. Achmatowicza</a:t>
            </a:r>
          </a:p>
          <a:p>
            <a:pPr marL="177800" indent="-177800">
              <a:buFont typeface="Arial"/>
              <a:buChar char="•"/>
            </a:pPr>
            <a:r>
              <a:rPr lang="pl-PL" sz="1200" dirty="0" smtClean="0">
                <a:solidFill>
                  <a:srgbClr val="FFFF00"/>
                </a:solidFill>
                <a:latin typeface="Calibri"/>
                <a:cs typeface="Calibri"/>
              </a:rPr>
              <a:t>Biblioteka Biotechnologii </a:t>
            </a:r>
            <a:br>
              <a:rPr lang="pl-PL" sz="1200" dirty="0" smtClean="0">
                <a:solidFill>
                  <a:srgbClr val="FFFF00"/>
                </a:solidFill>
                <a:latin typeface="Calibri"/>
                <a:cs typeface="Calibri"/>
              </a:rPr>
            </a:br>
            <a:r>
              <a:rPr lang="pl-PL" sz="1200" dirty="0" smtClean="0">
                <a:solidFill>
                  <a:srgbClr val="FFFF00"/>
                </a:solidFill>
                <a:latin typeface="Calibri"/>
                <a:cs typeface="Calibri"/>
              </a:rPr>
              <a:t>i Nauk o Żywności</a:t>
            </a:r>
          </a:p>
          <a:p>
            <a:pPr marL="177800" indent="-177800">
              <a:buFont typeface="Arial"/>
              <a:buChar char="•"/>
            </a:pPr>
            <a:r>
              <a:rPr lang="pl-PL" sz="1200" dirty="0" smtClean="0">
                <a:solidFill>
                  <a:srgbClr val="FFFF00"/>
                </a:solidFill>
                <a:latin typeface="Calibri"/>
                <a:cs typeface="Calibri"/>
              </a:rPr>
              <a:t>Biblioteka Elektrotechniki</a:t>
            </a:r>
          </a:p>
          <a:p>
            <a:pPr marL="177800" indent="-177800">
              <a:buFont typeface="Arial"/>
              <a:buChar char="•"/>
            </a:pPr>
            <a:r>
              <a:rPr lang="pl-PL" sz="1200" dirty="0" smtClean="0">
                <a:solidFill>
                  <a:srgbClr val="FFFF00"/>
                </a:solidFill>
                <a:latin typeface="Calibri"/>
                <a:cs typeface="Calibri"/>
              </a:rPr>
              <a:t>Biblioteka Mechaniki</a:t>
            </a:r>
          </a:p>
          <a:p>
            <a:pPr marL="177800" indent="-177800">
              <a:buFont typeface="Arial"/>
              <a:buChar char="•"/>
            </a:pPr>
            <a:r>
              <a:rPr lang="pl-PL" sz="1200" dirty="0" smtClean="0">
                <a:solidFill>
                  <a:srgbClr val="FFFF00"/>
                </a:solidFill>
                <a:latin typeface="Calibri"/>
                <a:cs typeface="Calibri"/>
              </a:rPr>
              <a:t>Biblioteka Beletrystyczna</a:t>
            </a:r>
          </a:p>
          <a:p>
            <a:pPr marL="177800" indent="-177800">
              <a:buFont typeface="Arial"/>
              <a:buChar char="•"/>
            </a:pPr>
            <a:endParaRPr lang="pl-PL" sz="1400" dirty="0">
              <a:solidFill>
                <a:srgbClr val="FFFF00"/>
              </a:solidFill>
              <a:latin typeface="Calibri"/>
              <a:cs typeface="Calibri"/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6127033" y="3491092"/>
            <a:ext cx="2384793" cy="819009"/>
          </a:xfrm>
          <a:prstGeom prst="roundRect">
            <a:avLst/>
          </a:prstGeom>
          <a:gradFill>
            <a:gsLst>
              <a:gs pos="0">
                <a:srgbClr val="800000"/>
              </a:gs>
              <a:gs pos="100000">
                <a:schemeClr val="accent2">
                  <a:tint val="50000"/>
                  <a:shade val="100000"/>
                  <a:satMod val="350000"/>
                </a:schemeClr>
              </a:gs>
            </a:gsLst>
          </a:gradFill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t"/>
          <a:lstStyle/>
          <a:p>
            <a:pPr marL="177800" indent="-177800">
              <a:buFont typeface="Arial"/>
              <a:buChar char="•"/>
            </a:pPr>
            <a:r>
              <a:rPr lang="pl-PL" sz="1200" dirty="0" smtClean="0">
                <a:solidFill>
                  <a:srgbClr val="FFFF00"/>
                </a:solidFill>
                <a:latin typeface="Calibri"/>
                <a:cs typeface="Calibri"/>
              </a:rPr>
              <a:t>Wydawnictwa Uczelniane</a:t>
            </a:r>
          </a:p>
          <a:p>
            <a:pPr marL="177800" indent="-177800">
              <a:buFont typeface="Arial"/>
              <a:buChar char="•"/>
            </a:pPr>
            <a:r>
              <a:rPr lang="pl-PL" sz="1200" dirty="0" smtClean="0">
                <a:solidFill>
                  <a:srgbClr val="FFFF00"/>
                </a:solidFill>
                <a:latin typeface="Calibri"/>
                <a:cs typeface="Calibri"/>
              </a:rPr>
              <a:t>Centrum WIKAMP</a:t>
            </a:r>
          </a:p>
          <a:p>
            <a:pPr marL="177800" indent="-177800">
              <a:buFont typeface="Arial"/>
              <a:buChar char="•"/>
            </a:pPr>
            <a:r>
              <a:rPr lang="pl-PL" sz="1200" dirty="0" smtClean="0">
                <a:solidFill>
                  <a:srgbClr val="FFFF00"/>
                </a:solidFill>
                <a:latin typeface="Calibri"/>
                <a:cs typeface="Calibri"/>
              </a:rPr>
              <a:t>Uczelniany Punkt Personalizacji</a:t>
            </a:r>
          </a:p>
        </p:txBody>
      </p:sp>
      <p:cxnSp>
        <p:nvCxnSpPr>
          <p:cNvPr id="11" name="Straight Arrow Connector 10"/>
          <p:cNvCxnSpPr>
            <a:stCxn id="4" idx="2"/>
          </p:cNvCxnSpPr>
          <p:nvPr/>
        </p:nvCxnSpPr>
        <p:spPr>
          <a:xfrm rot="5400000">
            <a:off x="3259309" y="2175581"/>
            <a:ext cx="2625381" cy="1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>
            <a:stCxn id="6" idx="2"/>
          </p:cNvCxnSpPr>
          <p:nvPr/>
        </p:nvCxnSpPr>
        <p:spPr>
          <a:xfrm rot="5400000">
            <a:off x="1526430" y="3246579"/>
            <a:ext cx="488234" cy="79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>
            <a:stCxn id="7" idx="2"/>
            <a:endCxn id="10" idx="0"/>
          </p:cNvCxnSpPr>
          <p:nvPr/>
        </p:nvCxnSpPr>
        <p:spPr>
          <a:xfrm rot="16200000" flipH="1">
            <a:off x="7072492" y="3244153"/>
            <a:ext cx="488233" cy="564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Elbow Connector 35"/>
          <p:cNvCxnSpPr>
            <a:stCxn id="6" idx="0"/>
          </p:cNvCxnSpPr>
          <p:nvPr/>
        </p:nvCxnSpPr>
        <p:spPr>
          <a:xfrm rot="5400000" flipH="1" flipV="1">
            <a:off x="4542365" y="-290673"/>
            <a:ext cx="1588" cy="5542842"/>
          </a:xfrm>
          <a:prstGeom prst="bentConnector4">
            <a:avLst>
              <a:gd name="adj1" fmla="val 15817254"/>
              <a:gd name="adj2" fmla="val 99707"/>
            </a:avLst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>
            <a:endCxn id="5" idx="1"/>
          </p:cNvCxnSpPr>
          <p:nvPr/>
        </p:nvCxnSpPr>
        <p:spPr>
          <a:xfrm flipV="1">
            <a:off x="4571998" y="1803406"/>
            <a:ext cx="1295379" cy="317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Rounded Rectangle 15"/>
          <p:cNvSpPr/>
          <p:nvPr/>
        </p:nvSpPr>
        <p:spPr>
          <a:xfrm>
            <a:off x="3618088" y="1085649"/>
            <a:ext cx="1905000" cy="444496"/>
          </a:xfrm>
          <a:prstGeom prst="roundRect">
            <a:avLst/>
          </a:prstGeom>
          <a:gradFill>
            <a:gsLst>
              <a:gs pos="0">
                <a:srgbClr val="800000"/>
              </a:gs>
              <a:gs pos="100000">
                <a:schemeClr val="accent2">
                  <a:tint val="50000"/>
                  <a:shade val="100000"/>
                  <a:satMod val="350000"/>
                </a:schemeClr>
              </a:gs>
            </a:gsLst>
          </a:gradFill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pl-PL" sz="1600" dirty="0" smtClean="0">
                <a:solidFill>
                  <a:srgbClr val="FFFF00"/>
                </a:solidFill>
                <a:latin typeface="Calibri"/>
                <a:cs typeface="Calibri"/>
              </a:rPr>
              <a:t>Zastępcy Dyrektora</a:t>
            </a:r>
          </a:p>
        </p:txBody>
      </p:sp>
      <p:sp>
        <p:nvSpPr>
          <p:cNvPr id="17" name="Rounded Rectangle 16"/>
          <p:cNvSpPr/>
          <p:nvPr/>
        </p:nvSpPr>
        <p:spPr>
          <a:xfrm>
            <a:off x="3575756" y="2479954"/>
            <a:ext cx="1989667" cy="522111"/>
          </a:xfrm>
          <a:prstGeom prst="roundRect">
            <a:avLst/>
          </a:prstGeom>
          <a:gradFill>
            <a:gsLst>
              <a:gs pos="0">
                <a:srgbClr val="800000"/>
              </a:gs>
              <a:gs pos="100000">
                <a:schemeClr val="accent2">
                  <a:tint val="50000"/>
                  <a:shade val="100000"/>
                  <a:satMod val="350000"/>
                </a:schemeClr>
              </a:gs>
            </a:gsLst>
          </a:gradFill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1600" dirty="0" smtClean="0">
                <a:solidFill>
                  <a:srgbClr val="FFFF00"/>
                </a:solidFill>
                <a:latin typeface="Calibri"/>
                <a:cs typeface="Calibri"/>
              </a:rPr>
              <a:t>Biblioteki Filialne</a:t>
            </a:r>
            <a:endParaRPr lang="pl-PL" sz="1600" dirty="0">
              <a:solidFill>
                <a:srgbClr val="FFFF00"/>
              </a:solidFill>
              <a:latin typeface="Calibri"/>
              <a:cs typeface="Calibri"/>
            </a:endParaRPr>
          </a:p>
        </p:txBody>
      </p:sp>
      <p:sp>
        <p:nvSpPr>
          <p:cNvPr id="18" name="Rounded Rectangle 17"/>
          <p:cNvSpPr/>
          <p:nvPr/>
        </p:nvSpPr>
        <p:spPr>
          <a:xfrm>
            <a:off x="1267193" y="1581158"/>
            <a:ext cx="1905000" cy="444496"/>
          </a:xfrm>
          <a:prstGeom prst="roundRect">
            <a:avLst/>
          </a:prstGeom>
          <a:gradFill>
            <a:gsLst>
              <a:gs pos="0">
                <a:srgbClr val="800000"/>
              </a:gs>
              <a:gs pos="100000">
                <a:schemeClr val="accent2">
                  <a:tint val="50000"/>
                  <a:shade val="100000"/>
                  <a:satMod val="350000"/>
                </a:schemeClr>
              </a:gs>
            </a:gsLst>
          </a:gradFill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pl-PL" sz="1600" dirty="0" smtClean="0">
                <a:solidFill>
                  <a:srgbClr val="FFFF00"/>
                </a:solidFill>
                <a:latin typeface="Calibri"/>
                <a:cs typeface="Calibri"/>
              </a:rPr>
              <a:t>Dział Techniczny</a:t>
            </a:r>
          </a:p>
        </p:txBody>
      </p:sp>
      <p:cxnSp>
        <p:nvCxnSpPr>
          <p:cNvPr id="19" name="Straight Arrow Connector 18"/>
          <p:cNvCxnSpPr>
            <a:endCxn id="18" idx="3"/>
          </p:cNvCxnSpPr>
          <p:nvPr/>
        </p:nvCxnSpPr>
        <p:spPr>
          <a:xfrm rot="10800000">
            <a:off x="3172194" y="1803406"/>
            <a:ext cx="1399809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343858" y="6184283"/>
            <a:ext cx="844413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1400" dirty="0" smtClean="0">
                <a:latin typeface="Calibri"/>
                <a:cs typeface="Calibri"/>
              </a:rPr>
              <a:t>Biblioteka Politechniki Łódzkiej. Struktura organizacyjna od 1.10.2013. </a:t>
            </a:r>
            <a:endParaRPr lang="pl-PL" sz="1400" dirty="0">
              <a:latin typeface="Calibri"/>
              <a:cs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>
                <a:latin typeface="Calibri"/>
                <a:cs typeface="Calibri"/>
              </a:rPr>
              <a:t>(spodziewane) efekty</a:t>
            </a:r>
            <a:endParaRPr lang="pl-PL" dirty="0">
              <a:latin typeface="Calibri"/>
              <a:cs typeface="Calibri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pl-PL" dirty="0" smtClean="0">
                <a:latin typeface="Calibri"/>
                <a:cs typeface="Calibri"/>
              </a:rPr>
              <a:t>„Odmłodzenie” i unowocześnienie wizerunku biblioteki (nowi kierownicy)</a:t>
            </a:r>
          </a:p>
          <a:p>
            <a:r>
              <a:rPr lang="pl-PL" dirty="0" smtClean="0">
                <a:latin typeface="Calibri"/>
                <a:cs typeface="Calibri"/>
              </a:rPr>
              <a:t>Bardziej efektywne i wszechstronne wykorzystanie pracowników (lepsza współpraca między-oddziałowa)</a:t>
            </a:r>
          </a:p>
          <a:p>
            <a:r>
              <a:rPr lang="pl-PL" dirty="0" smtClean="0">
                <a:latin typeface="Calibri"/>
                <a:cs typeface="Calibri"/>
              </a:rPr>
              <a:t>Uzyskanie potencjału do kolejnych zmian (reorganizacja przestrzeni, oszczędności w personelu = wzrost płacy)</a:t>
            </a:r>
          </a:p>
          <a:p>
            <a:r>
              <a:rPr lang="pl-PL" dirty="0" smtClean="0">
                <a:latin typeface="Calibri"/>
                <a:cs typeface="Calibri"/>
              </a:rPr>
              <a:t>Lepsza komunikacja z użytkownikami i pracownikami uczelni (oddział specjalnie do tych celów)</a:t>
            </a:r>
          </a:p>
          <a:p>
            <a:r>
              <a:rPr lang="pl-PL" dirty="0" smtClean="0">
                <a:latin typeface="Calibri"/>
                <a:cs typeface="Calibri"/>
              </a:rPr>
              <a:t>Zwiększenie popularności biblioteki w uczelni (?)</a:t>
            </a:r>
            <a:endParaRPr lang="pl-PL" dirty="0">
              <a:latin typeface="Calibri"/>
              <a:cs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LV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1404145" y="5725930"/>
            <a:ext cx="6502689" cy="923330"/>
          </a:xfrm>
          <a:prstGeom prst="rect">
            <a:avLst/>
          </a:prstGeom>
          <a:solidFill>
            <a:schemeClr val="tx2">
              <a:alpha val="76000"/>
            </a:schemeClr>
          </a:solidFill>
          <a:ln w="12700" cap="flat" cmpd="sng" algn="ctr">
            <a:solidFill>
              <a:srgbClr val="FFFF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pl-PL" sz="54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Calibri"/>
                <a:cs typeface="Calibri"/>
              </a:rPr>
              <a:t> Dziękuję za uwagę </a:t>
            </a:r>
            <a:r>
              <a:rPr lang="en-US" sz="5400" b="1" dirty="0" err="1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Calibri"/>
                <a:cs typeface="Calibri"/>
                <a:sym typeface="Wingdings"/>
              </a:rPr>
              <a:t></a:t>
            </a:r>
            <a:r>
              <a:rPr lang="en-US" sz="54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Calibri"/>
                <a:cs typeface="Calibri"/>
                <a:sym typeface="Wingdings"/>
              </a:rPr>
              <a:t>  </a:t>
            </a:r>
            <a:endParaRPr lang="pl-PL" sz="54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latin typeface="Calibri"/>
              <a:cs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chemat_0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rcRect l="10339" t="9381" r="5556" b="8070"/>
              <a:stretch>
                <a:fillRect/>
              </a:stretch>
            </p:blipFill>
          </mc:Choice>
          <mc:Fallback>
            <p:blipFill>
              <a:blip r:embed="rId3"/>
              <a:srcRect l="10339" t="9381" r="5556" b="8070"/>
              <a:stretch>
                <a:fillRect/>
              </a:stretch>
            </p:blipFill>
          </mc:Fallback>
        </mc:AlternateContent>
        <p:spPr>
          <a:xfrm>
            <a:off x="0" y="239887"/>
            <a:ext cx="9155424" cy="6350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99723" y="899170"/>
            <a:ext cx="1021433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3200" dirty="0" smtClean="0"/>
              <a:t>1993</a:t>
            </a:r>
            <a:endParaRPr lang="pl-PL" sz="3200" dirty="0"/>
          </a:p>
        </p:txBody>
      </p:sp>
      <p:sp>
        <p:nvSpPr>
          <p:cNvPr id="7" name="Oval 6"/>
          <p:cNvSpPr/>
          <p:nvPr/>
        </p:nvSpPr>
        <p:spPr>
          <a:xfrm>
            <a:off x="4600221" y="4868333"/>
            <a:ext cx="1961445" cy="747889"/>
          </a:xfrm>
          <a:prstGeom prst="ellipse">
            <a:avLst/>
          </a:prstGeom>
          <a:solidFill>
            <a:srgbClr val="FFFF00">
              <a:alpha val="24000"/>
            </a:srgb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>
                <a:latin typeface="Calibri"/>
                <a:cs typeface="Calibri"/>
              </a:rPr>
              <a:t>2007</a:t>
            </a:r>
            <a:endParaRPr lang="pl-PL" dirty="0">
              <a:latin typeface="Calibri"/>
              <a:cs typeface="Calibri"/>
            </a:endParaRPr>
          </a:p>
        </p:txBody>
      </p:sp>
      <p:pic>
        <p:nvPicPr>
          <p:cNvPr id="4" name="Picture 3" descr="Schemat_1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rcRect l="6667" t="10435" r="2319" b="3575"/>
              <a:stretch>
                <a:fillRect/>
              </a:stretch>
            </p:blipFill>
          </mc:Choice>
          <mc:Fallback>
            <p:blipFill>
              <a:blip r:embed="rId3"/>
              <a:srcRect l="6667" t="10435" r="2319" b="3575"/>
              <a:stretch>
                <a:fillRect/>
              </a:stretch>
            </p:blipFill>
          </mc:Fallback>
        </mc:AlternateContent>
        <p:spPr>
          <a:xfrm>
            <a:off x="-338665" y="0"/>
            <a:ext cx="9678257" cy="6858000"/>
          </a:xfrm>
          <a:prstGeom prst="rect">
            <a:avLst/>
          </a:prstGeom>
          <a:solidFill>
            <a:srgbClr val="CCFFCC"/>
          </a:solidFill>
        </p:spPr>
      </p:pic>
      <p:sp>
        <p:nvSpPr>
          <p:cNvPr id="5" name="TextBox 4"/>
          <p:cNvSpPr txBox="1"/>
          <p:nvPr/>
        </p:nvSpPr>
        <p:spPr>
          <a:xfrm>
            <a:off x="416279" y="606782"/>
            <a:ext cx="1021433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3200" dirty="0" smtClean="0"/>
              <a:t>2007</a:t>
            </a:r>
            <a:endParaRPr lang="pl-PL" sz="3200" dirty="0"/>
          </a:p>
        </p:txBody>
      </p:sp>
      <p:sp>
        <p:nvSpPr>
          <p:cNvPr id="6" name="Oval 5"/>
          <p:cNvSpPr/>
          <p:nvPr/>
        </p:nvSpPr>
        <p:spPr>
          <a:xfrm>
            <a:off x="747889" y="2300111"/>
            <a:ext cx="2949222" cy="747889"/>
          </a:xfrm>
          <a:prstGeom prst="ellipse">
            <a:avLst/>
          </a:prstGeom>
          <a:solidFill>
            <a:srgbClr val="FFFF00">
              <a:alpha val="24000"/>
            </a:srgb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7" name="Oval 6"/>
          <p:cNvSpPr/>
          <p:nvPr/>
        </p:nvSpPr>
        <p:spPr>
          <a:xfrm>
            <a:off x="5020701" y="2297290"/>
            <a:ext cx="2949222" cy="747889"/>
          </a:xfrm>
          <a:prstGeom prst="ellipse">
            <a:avLst/>
          </a:prstGeom>
          <a:solidFill>
            <a:srgbClr val="FFFF00">
              <a:alpha val="24000"/>
            </a:srgb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chemat_2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rcRect l="2315" t="3292" r="2160" b="13580"/>
              <a:stretch>
                <a:fillRect/>
              </a:stretch>
            </p:blipFill>
          </mc:Choice>
          <mc:Fallback>
            <p:blipFill>
              <a:blip r:embed="rId3"/>
              <a:srcRect l="2315" t="3292" r="2160" b="13580"/>
              <a:stretch>
                <a:fillRect/>
              </a:stretch>
            </p:blipFill>
          </mc:Fallback>
        </mc:AlternateContent>
        <p:spPr>
          <a:xfrm>
            <a:off x="1" y="383961"/>
            <a:ext cx="9143999" cy="5967974"/>
          </a:xfrm>
          <a:prstGeom prst="rect">
            <a:avLst/>
          </a:prstGeom>
          <a:solidFill>
            <a:srgbClr val="CCFFCC"/>
          </a:solidFill>
        </p:spPr>
      </p:pic>
      <p:sp>
        <p:nvSpPr>
          <p:cNvPr id="5" name="TextBox 4"/>
          <p:cNvSpPr txBox="1"/>
          <p:nvPr/>
        </p:nvSpPr>
        <p:spPr>
          <a:xfrm>
            <a:off x="606778" y="620891"/>
            <a:ext cx="1021433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3200" dirty="0" smtClean="0"/>
              <a:t>2011</a:t>
            </a:r>
            <a:endParaRPr lang="pl-PL" sz="3200" dirty="0"/>
          </a:p>
        </p:txBody>
      </p:sp>
      <p:sp>
        <p:nvSpPr>
          <p:cNvPr id="6" name="Oval 5"/>
          <p:cNvSpPr/>
          <p:nvPr/>
        </p:nvSpPr>
        <p:spPr>
          <a:xfrm>
            <a:off x="3217333" y="2497664"/>
            <a:ext cx="2413000" cy="903112"/>
          </a:xfrm>
          <a:prstGeom prst="ellipse">
            <a:avLst/>
          </a:prstGeom>
          <a:solidFill>
            <a:srgbClr val="FFFF00">
              <a:alpha val="20000"/>
            </a:srgbClr>
          </a:solidFill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7" name="Oval 6"/>
          <p:cNvSpPr/>
          <p:nvPr/>
        </p:nvSpPr>
        <p:spPr>
          <a:xfrm>
            <a:off x="2271888" y="3795889"/>
            <a:ext cx="1594556" cy="479777"/>
          </a:xfrm>
          <a:prstGeom prst="ellipse">
            <a:avLst/>
          </a:prstGeom>
          <a:solidFill>
            <a:srgbClr val="FFFF00">
              <a:alpha val="27000"/>
            </a:srgbClr>
          </a:solidFill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8" name="Oval 7"/>
          <p:cNvSpPr/>
          <p:nvPr/>
        </p:nvSpPr>
        <p:spPr>
          <a:xfrm>
            <a:off x="1845733" y="4840112"/>
            <a:ext cx="1594556" cy="1030110"/>
          </a:xfrm>
          <a:prstGeom prst="ellipse">
            <a:avLst/>
          </a:prstGeom>
          <a:solidFill>
            <a:srgbClr val="FFFF00">
              <a:alpha val="27000"/>
            </a:srgbClr>
          </a:solidFill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9" name="Oval 8"/>
          <p:cNvSpPr/>
          <p:nvPr/>
        </p:nvSpPr>
        <p:spPr>
          <a:xfrm>
            <a:off x="310443" y="5147734"/>
            <a:ext cx="1317767" cy="479777"/>
          </a:xfrm>
          <a:prstGeom prst="ellipse">
            <a:avLst/>
          </a:prstGeom>
          <a:solidFill>
            <a:srgbClr val="FFFF00">
              <a:alpha val="27000"/>
            </a:srgbClr>
          </a:solidFill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chemat_2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rcRect l="2315" t="3292" r="2160" b="13580"/>
              <a:stretch>
                <a:fillRect/>
              </a:stretch>
            </p:blipFill>
          </mc:Choice>
          <mc:Fallback>
            <p:blipFill>
              <a:blip r:embed="rId3"/>
              <a:srcRect l="2315" t="3292" r="2160" b="13580"/>
              <a:stretch>
                <a:fillRect/>
              </a:stretch>
            </p:blipFill>
          </mc:Fallback>
        </mc:AlternateContent>
        <p:spPr>
          <a:xfrm>
            <a:off x="1" y="383961"/>
            <a:ext cx="9143999" cy="5967974"/>
          </a:xfrm>
          <a:prstGeom prst="rect">
            <a:avLst/>
          </a:prstGeom>
          <a:solidFill>
            <a:srgbClr val="CCFFCC"/>
          </a:solidFill>
        </p:spPr>
      </p:pic>
      <p:sp>
        <p:nvSpPr>
          <p:cNvPr id="5" name="TextBox 4"/>
          <p:cNvSpPr txBox="1"/>
          <p:nvPr/>
        </p:nvSpPr>
        <p:spPr>
          <a:xfrm>
            <a:off x="606778" y="620891"/>
            <a:ext cx="1021433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3200" dirty="0" smtClean="0"/>
              <a:t>2013</a:t>
            </a:r>
            <a:endParaRPr lang="pl-PL" sz="3200" dirty="0"/>
          </a:p>
        </p:txBody>
      </p:sp>
      <p:sp>
        <p:nvSpPr>
          <p:cNvPr id="6" name="Oval 5"/>
          <p:cNvSpPr/>
          <p:nvPr/>
        </p:nvSpPr>
        <p:spPr>
          <a:xfrm>
            <a:off x="3217333" y="2497664"/>
            <a:ext cx="2413000" cy="903112"/>
          </a:xfrm>
          <a:prstGeom prst="ellipse">
            <a:avLst/>
          </a:prstGeom>
          <a:solidFill>
            <a:srgbClr val="FFFF00">
              <a:alpha val="20000"/>
            </a:srgbClr>
          </a:solidFill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0" name="TextBox 9"/>
          <p:cNvSpPr txBox="1"/>
          <p:nvPr/>
        </p:nvSpPr>
        <p:spPr>
          <a:xfrm>
            <a:off x="4035024" y="5293056"/>
            <a:ext cx="1595309" cy="646331"/>
          </a:xfrm>
          <a:prstGeom prst="rect">
            <a:avLst/>
          </a:prstGeom>
          <a:solidFill>
            <a:srgbClr val="FFFFFF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pl-PL" dirty="0" smtClean="0"/>
              <a:t>Wydawnictwa</a:t>
            </a:r>
          </a:p>
          <a:p>
            <a:r>
              <a:rPr lang="pl-PL" dirty="0" smtClean="0"/>
              <a:t>Uczelniane</a:t>
            </a:r>
            <a:endParaRPr lang="pl-PL" dirty="0"/>
          </a:p>
        </p:txBody>
      </p:sp>
      <p:sp>
        <p:nvSpPr>
          <p:cNvPr id="11" name="Oval 10"/>
          <p:cNvSpPr/>
          <p:nvPr/>
        </p:nvSpPr>
        <p:spPr>
          <a:xfrm>
            <a:off x="3581400" y="5163274"/>
            <a:ext cx="2413000" cy="903112"/>
          </a:xfrm>
          <a:prstGeom prst="ellipse">
            <a:avLst/>
          </a:prstGeom>
          <a:solidFill>
            <a:srgbClr val="FFFF00">
              <a:alpha val="20000"/>
            </a:srgbClr>
          </a:solidFill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500" y="204083"/>
            <a:ext cx="8001000" cy="1143000"/>
          </a:xfrm>
        </p:spPr>
        <p:txBody>
          <a:bodyPr/>
          <a:lstStyle/>
          <a:p>
            <a:r>
              <a:rPr lang="pl-PL" sz="4800" dirty="0" smtClean="0">
                <a:latin typeface="Calibri"/>
                <a:cs typeface="Calibri"/>
              </a:rPr>
              <a:t>Co tak naprawdę robimy?</a:t>
            </a:r>
            <a:endParaRPr lang="pl-PL" sz="4800" dirty="0">
              <a:latin typeface="Calibri"/>
              <a:cs typeface="Calibri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499" y="1905000"/>
            <a:ext cx="8177389" cy="4114800"/>
          </a:xfrm>
        </p:spPr>
        <p:txBody>
          <a:bodyPr>
            <a:normAutofit/>
          </a:bodyPr>
          <a:lstStyle/>
          <a:p>
            <a:r>
              <a:rPr lang="pl-PL" dirty="0" smtClean="0">
                <a:latin typeface="Calibri"/>
                <a:cs typeface="Calibri"/>
              </a:rPr>
              <a:t>Zakup i zarządzanie zbiorami drukowanymi i cyfrowymi</a:t>
            </a:r>
          </a:p>
          <a:p>
            <a:r>
              <a:rPr lang="pl-PL" dirty="0" smtClean="0">
                <a:latin typeface="Calibri"/>
                <a:cs typeface="Calibri"/>
              </a:rPr>
              <a:t>Udostępnianie wszystkich rodzajów zbiorów</a:t>
            </a:r>
          </a:p>
          <a:p>
            <a:r>
              <a:rPr lang="pl-PL" dirty="0" smtClean="0">
                <a:latin typeface="Calibri"/>
                <a:cs typeface="Calibri"/>
              </a:rPr>
              <a:t>Tworzenie i udostępnianie zasobów cyfrowych (biblioteka cyfrowa, repozytorium)</a:t>
            </a:r>
          </a:p>
          <a:p>
            <a:r>
              <a:rPr lang="pl-PL" dirty="0" smtClean="0">
                <a:latin typeface="Calibri"/>
                <a:cs typeface="Calibri"/>
              </a:rPr>
              <a:t>Komunikacja z użytkownikami (osobista, zdalna)</a:t>
            </a:r>
          </a:p>
          <a:p>
            <a:r>
              <a:rPr lang="pl-PL" dirty="0" smtClean="0">
                <a:latin typeface="Calibri"/>
                <a:cs typeface="Calibri"/>
              </a:rPr>
              <a:t>Popularyzacja własnej działalności</a:t>
            </a:r>
          </a:p>
          <a:p>
            <a:r>
              <a:rPr lang="pl-PL" dirty="0" smtClean="0">
                <a:latin typeface="Calibri"/>
                <a:cs typeface="Calibri"/>
              </a:rPr>
              <a:t>Działania „okołobiblioteczne” (WIKAMP, ELS, Wydawnictwa)</a:t>
            </a:r>
            <a:endParaRPr lang="pl-PL" dirty="0">
              <a:latin typeface="Calibri"/>
              <a:cs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500" y="2342449"/>
            <a:ext cx="8001000" cy="1143000"/>
          </a:xfrm>
        </p:spPr>
        <p:txBody>
          <a:bodyPr/>
          <a:lstStyle/>
          <a:p>
            <a:r>
              <a:rPr lang="pl-PL" sz="4800" dirty="0" smtClean="0">
                <a:latin typeface="Calibri"/>
                <a:cs typeface="Calibri"/>
              </a:rPr>
              <a:t>CEL: </a:t>
            </a:r>
            <a:br>
              <a:rPr lang="pl-PL" sz="4800" dirty="0" smtClean="0">
                <a:latin typeface="Calibri"/>
                <a:cs typeface="Calibri"/>
              </a:rPr>
            </a:br>
            <a:r>
              <a:rPr lang="pl-PL" sz="4800" dirty="0" smtClean="0">
                <a:latin typeface="Calibri"/>
                <a:cs typeface="Calibri"/>
              </a:rPr>
              <a:t/>
            </a:r>
            <a:br>
              <a:rPr lang="pl-PL" sz="4800" dirty="0" smtClean="0">
                <a:latin typeface="Calibri"/>
                <a:cs typeface="Calibri"/>
              </a:rPr>
            </a:br>
            <a:r>
              <a:rPr lang="pl-PL" sz="4800" dirty="0" smtClean="0">
                <a:latin typeface="Calibri"/>
                <a:cs typeface="Calibri"/>
              </a:rPr>
              <a:t>struktura, która odzwierciedla to co robimy i jest nakierowana na użytkowników, a nie na wewnętrzne procesy biblioteki</a:t>
            </a:r>
            <a:endParaRPr lang="pl-PL" sz="4800" dirty="0">
              <a:latin typeface="Calibri"/>
              <a:cs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z="4800" dirty="0" smtClean="0">
                <a:latin typeface="Calibri"/>
                <a:cs typeface="Calibri"/>
              </a:rPr>
              <a:t>Nowe oddziały:</a:t>
            </a:r>
            <a:endParaRPr lang="pl-PL" sz="4800" dirty="0">
              <a:latin typeface="Calibri"/>
              <a:cs typeface="Calibri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84110" y="2229553"/>
            <a:ext cx="7288389" cy="4114800"/>
          </a:xfrm>
        </p:spPr>
        <p:txBody>
          <a:bodyPr/>
          <a:lstStyle/>
          <a:p>
            <a:r>
              <a:rPr lang="pl-PL" b="1" dirty="0" smtClean="0">
                <a:latin typeface="Calibri"/>
                <a:cs typeface="Calibri"/>
              </a:rPr>
              <a:t>Oddział Zbiorów Tradycyjnych (OZT)</a:t>
            </a:r>
          </a:p>
          <a:p>
            <a:r>
              <a:rPr lang="pl-PL" b="1" dirty="0" smtClean="0">
                <a:latin typeface="Calibri"/>
                <a:cs typeface="Calibri"/>
              </a:rPr>
              <a:t>Oddział Zbiorów Elektronicznych (OZE)</a:t>
            </a:r>
          </a:p>
          <a:p>
            <a:r>
              <a:rPr lang="pl-PL" b="1" dirty="0" smtClean="0">
                <a:latin typeface="Calibri"/>
                <a:cs typeface="Calibri"/>
              </a:rPr>
              <a:t>Oddział Obsługi Użytkowników (OOU)</a:t>
            </a:r>
          </a:p>
          <a:p>
            <a:r>
              <a:rPr lang="pl-PL" b="1" dirty="0" smtClean="0">
                <a:latin typeface="Calibri"/>
                <a:cs typeface="Calibri"/>
              </a:rPr>
              <a:t>Oddział Promocji i Informacji (OPI)</a:t>
            </a:r>
          </a:p>
          <a:p>
            <a:r>
              <a:rPr lang="pl-PL" i="1" dirty="0" smtClean="0">
                <a:latin typeface="Calibri"/>
                <a:cs typeface="Calibri"/>
              </a:rPr>
              <a:t>Oddział Tworzenia Zasobów Cyfrowych (OTZC)</a:t>
            </a:r>
          </a:p>
          <a:p>
            <a:r>
              <a:rPr lang="pl-PL" dirty="0" smtClean="0">
                <a:latin typeface="Calibri"/>
                <a:cs typeface="Calibri"/>
              </a:rPr>
              <a:t>Oddział Systemów Informatycznych (OSI)</a:t>
            </a:r>
            <a:endParaRPr lang="pl-PL" dirty="0">
              <a:latin typeface="Calibri"/>
              <a:cs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1" name="Straight Arrow Connector 20"/>
          <p:cNvCxnSpPr>
            <a:stCxn id="6" idx="3"/>
          </p:cNvCxnSpPr>
          <p:nvPr/>
        </p:nvCxnSpPr>
        <p:spPr>
          <a:xfrm>
            <a:off x="3386665" y="1008945"/>
            <a:ext cx="2184401" cy="174273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>
            <a:stCxn id="10" idx="3"/>
          </p:cNvCxnSpPr>
          <p:nvPr/>
        </p:nvCxnSpPr>
        <p:spPr>
          <a:xfrm flipV="1">
            <a:off x="3386665" y="1316568"/>
            <a:ext cx="2184401" cy="63782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 flipV="1">
            <a:off x="3386665" y="1430871"/>
            <a:ext cx="2184402" cy="135042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 rot="5400000" flipH="1" flipV="1">
            <a:off x="2956983" y="2025651"/>
            <a:ext cx="3043764" cy="21844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>
          <a:xfrm flipV="1">
            <a:off x="3386664" y="2723444"/>
            <a:ext cx="2184401" cy="111548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>
            <a:stCxn id="11" idx="3"/>
          </p:cNvCxnSpPr>
          <p:nvPr/>
        </p:nvCxnSpPr>
        <p:spPr>
          <a:xfrm flipV="1">
            <a:off x="3386665" y="2604917"/>
            <a:ext cx="2184401" cy="29491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>
            <a:stCxn id="13" idx="3"/>
            <a:endCxn id="19" idx="1"/>
          </p:cNvCxnSpPr>
          <p:nvPr/>
        </p:nvCxnSpPr>
        <p:spPr>
          <a:xfrm flipV="1">
            <a:off x="3386665" y="3961695"/>
            <a:ext cx="2184401" cy="82338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/>
          <p:nvPr/>
        </p:nvCxnSpPr>
        <p:spPr>
          <a:xfrm>
            <a:off x="3386664" y="3031067"/>
            <a:ext cx="2184401" cy="211384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/>
          <p:cNvCxnSpPr>
            <a:endCxn id="17" idx="1"/>
          </p:cNvCxnSpPr>
          <p:nvPr/>
        </p:nvCxnSpPr>
        <p:spPr>
          <a:xfrm>
            <a:off x="3386665" y="4906433"/>
            <a:ext cx="2184401" cy="34642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/>
          <p:cNvCxnSpPr>
            <a:stCxn id="14" idx="3"/>
          </p:cNvCxnSpPr>
          <p:nvPr/>
        </p:nvCxnSpPr>
        <p:spPr>
          <a:xfrm flipV="1">
            <a:off x="3386665" y="5405259"/>
            <a:ext cx="2184400" cy="387353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Rounded Rectangle 5"/>
          <p:cNvSpPr/>
          <p:nvPr/>
        </p:nvSpPr>
        <p:spPr>
          <a:xfrm>
            <a:off x="818442" y="649111"/>
            <a:ext cx="2568223" cy="719667"/>
          </a:xfrm>
          <a:prstGeom prst="roundRect">
            <a:avLst>
              <a:gd name="adj" fmla="val 24604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rgbClr val="FFFF00"/>
                </a:solidFill>
                <a:latin typeface="Calibri"/>
                <a:cs typeface="Calibri"/>
              </a:rPr>
              <a:t>Oddział Kontroli </a:t>
            </a:r>
          </a:p>
          <a:p>
            <a:pPr algn="ctr"/>
            <a:r>
              <a:rPr lang="pl-PL" dirty="0" smtClean="0">
                <a:solidFill>
                  <a:srgbClr val="FFFF00"/>
                </a:solidFill>
                <a:latin typeface="Calibri"/>
                <a:cs typeface="Calibri"/>
              </a:rPr>
              <a:t>Księgozbioru</a:t>
            </a:r>
            <a:endParaRPr lang="pl-PL" dirty="0">
              <a:solidFill>
                <a:srgbClr val="FFFF00"/>
              </a:solidFill>
              <a:latin typeface="Calibri"/>
              <a:cs typeface="Calibri"/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818442" y="1594556"/>
            <a:ext cx="2568223" cy="719667"/>
          </a:xfrm>
          <a:prstGeom prst="roundRect">
            <a:avLst>
              <a:gd name="adj" fmla="val 24604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rgbClr val="FFFF00"/>
                </a:solidFill>
                <a:latin typeface="Calibri"/>
                <a:cs typeface="Calibri"/>
              </a:rPr>
              <a:t>Oddział Udostępniania Zbiorów</a:t>
            </a:r>
            <a:endParaRPr lang="pl-PL" dirty="0">
              <a:solidFill>
                <a:srgbClr val="FFFF00"/>
              </a:solidFill>
              <a:latin typeface="Calibri"/>
              <a:cs typeface="Calibri"/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818442" y="2540001"/>
            <a:ext cx="2568223" cy="719667"/>
          </a:xfrm>
          <a:prstGeom prst="roundRect">
            <a:avLst>
              <a:gd name="adj" fmla="val 24604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rgbClr val="FFFF00"/>
                </a:solidFill>
                <a:latin typeface="Calibri"/>
                <a:cs typeface="Calibri"/>
              </a:rPr>
              <a:t>Oddział Wydawnictw Ciągłych</a:t>
            </a:r>
            <a:endParaRPr lang="pl-PL" dirty="0">
              <a:solidFill>
                <a:srgbClr val="FFFF00"/>
              </a:solidFill>
              <a:latin typeface="Calibri"/>
              <a:cs typeface="Calibri"/>
            </a:endParaRPr>
          </a:p>
        </p:txBody>
      </p:sp>
      <p:sp>
        <p:nvSpPr>
          <p:cNvPr id="12" name="Rounded Rectangle 11"/>
          <p:cNvSpPr/>
          <p:nvPr/>
        </p:nvSpPr>
        <p:spPr>
          <a:xfrm>
            <a:off x="818442" y="3496734"/>
            <a:ext cx="2568223" cy="719667"/>
          </a:xfrm>
          <a:prstGeom prst="roundRect">
            <a:avLst>
              <a:gd name="adj" fmla="val 24604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rgbClr val="FFFF00"/>
                </a:solidFill>
                <a:latin typeface="Calibri"/>
                <a:cs typeface="Calibri"/>
              </a:rPr>
              <a:t>Oddział Gromadzenia </a:t>
            </a:r>
            <a:br>
              <a:rPr lang="pl-PL" dirty="0" smtClean="0">
                <a:solidFill>
                  <a:srgbClr val="FFFF00"/>
                </a:solidFill>
                <a:latin typeface="Calibri"/>
                <a:cs typeface="Calibri"/>
              </a:rPr>
            </a:br>
            <a:r>
              <a:rPr lang="pl-PL" dirty="0" smtClean="0">
                <a:solidFill>
                  <a:srgbClr val="FFFF00"/>
                </a:solidFill>
                <a:latin typeface="Calibri"/>
                <a:cs typeface="Calibri"/>
              </a:rPr>
              <a:t>i Opracowania Zbiorów</a:t>
            </a:r>
            <a:endParaRPr lang="pl-PL" dirty="0">
              <a:solidFill>
                <a:srgbClr val="FFFF00"/>
              </a:solidFill>
              <a:latin typeface="Calibri"/>
              <a:cs typeface="Calibri"/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818442" y="4425245"/>
            <a:ext cx="2568223" cy="719667"/>
          </a:xfrm>
          <a:prstGeom prst="roundRect">
            <a:avLst>
              <a:gd name="adj" fmla="val 24604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rgbClr val="FFFF00"/>
                </a:solidFill>
                <a:latin typeface="Calibri"/>
                <a:cs typeface="Calibri"/>
              </a:rPr>
              <a:t>Oddział Informacji Naukowej</a:t>
            </a:r>
            <a:endParaRPr lang="pl-PL" dirty="0">
              <a:solidFill>
                <a:srgbClr val="FFFF00"/>
              </a:solidFill>
              <a:latin typeface="Calibri"/>
              <a:cs typeface="Calibri"/>
            </a:endParaRPr>
          </a:p>
        </p:txBody>
      </p:sp>
      <p:sp>
        <p:nvSpPr>
          <p:cNvPr id="14" name="Rounded Rectangle 13"/>
          <p:cNvSpPr/>
          <p:nvPr/>
        </p:nvSpPr>
        <p:spPr>
          <a:xfrm>
            <a:off x="818442" y="5432778"/>
            <a:ext cx="2568223" cy="719667"/>
          </a:xfrm>
          <a:prstGeom prst="roundRect">
            <a:avLst>
              <a:gd name="adj" fmla="val 24604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rgbClr val="FFFF00"/>
                </a:solidFill>
                <a:latin typeface="Calibri"/>
                <a:cs typeface="Calibri"/>
              </a:rPr>
              <a:t>Stanowisko ds. Źródeł Elektronicznych</a:t>
            </a:r>
            <a:endParaRPr lang="pl-PL" dirty="0">
              <a:solidFill>
                <a:srgbClr val="FFFF00"/>
              </a:solidFill>
              <a:latin typeface="Calibri"/>
              <a:cs typeface="Calibri"/>
            </a:endParaRPr>
          </a:p>
        </p:txBody>
      </p:sp>
      <p:sp>
        <p:nvSpPr>
          <p:cNvPr id="15" name="Rounded Rectangle 14"/>
          <p:cNvSpPr/>
          <p:nvPr/>
        </p:nvSpPr>
        <p:spPr>
          <a:xfrm>
            <a:off x="5571066" y="2176644"/>
            <a:ext cx="2568223" cy="1008945"/>
          </a:xfrm>
          <a:prstGeom prst="roundRect">
            <a:avLst>
              <a:gd name="adj" fmla="val 24604"/>
            </a:avLst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rgbClr val="FFFF00"/>
                </a:solidFill>
                <a:latin typeface="Calibri"/>
                <a:cs typeface="Calibri"/>
              </a:rPr>
              <a:t>Oddział Zbiorów Tradycyjnych</a:t>
            </a:r>
            <a:endParaRPr lang="pl-PL" dirty="0">
              <a:solidFill>
                <a:srgbClr val="FFFF00"/>
              </a:solidFill>
              <a:latin typeface="Calibri"/>
              <a:cs typeface="Calibri"/>
            </a:endParaRPr>
          </a:p>
        </p:txBody>
      </p:sp>
      <p:sp>
        <p:nvSpPr>
          <p:cNvPr id="17" name="Rounded Rectangle 16"/>
          <p:cNvSpPr/>
          <p:nvPr/>
        </p:nvSpPr>
        <p:spPr>
          <a:xfrm>
            <a:off x="5571066" y="4748386"/>
            <a:ext cx="2568223" cy="1008945"/>
          </a:xfrm>
          <a:prstGeom prst="roundRect">
            <a:avLst>
              <a:gd name="adj" fmla="val 24604"/>
            </a:avLst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rgbClr val="FFFF00"/>
                </a:solidFill>
                <a:latin typeface="Calibri"/>
                <a:cs typeface="Calibri"/>
              </a:rPr>
              <a:t>Oddział Zbiorów Elektronicznych</a:t>
            </a:r>
            <a:endParaRPr lang="pl-PL" dirty="0">
              <a:solidFill>
                <a:srgbClr val="FFFF00"/>
              </a:solidFill>
              <a:latin typeface="Calibri"/>
              <a:cs typeface="Calibri"/>
            </a:endParaRPr>
          </a:p>
        </p:txBody>
      </p:sp>
      <p:sp>
        <p:nvSpPr>
          <p:cNvPr id="18" name="Rounded Rectangle 17"/>
          <p:cNvSpPr/>
          <p:nvPr/>
        </p:nvSpPr>
        <p:spPr>
          <a:xfrm>
            <a:off x="5571066" y="881945"/>
            <a:ext cx="2568223" cy="1008945"/>
          </a:xfrm>
          <a:prstGeom prst="roundRect">
            <a:avLst>
              <a:gd name="adj" fmla="val 24604"/>
            </a:avLst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rgbClr val="FFFF00"/>
                </a:solidFill>
                <a:latin typeface="Calibri"/>
                <a:cs typeface="Calibri"/>
              </a:rPr>
              <a:t>Oddział Obsługi Użytkowników</a:t>
            </a:r>
            <a:endParaRPr lang="pl-PL" dirty="0">
              <a:solidFill>
                <a:srgbClr val="FFFF00"/>
              </a:solidFill>
              <a:latin typeface="Calibri"/>
              <a:cs typeface="Calibri"/>
            </a:endParaRPr>
          </a:p>
        </p:txBody>
      </p:sp>
      <p:sp>
        <p:nvSpPr>
          <p:cNvPr id="19" name="Rounded Rectangle 18"/>
          <p:cNvSpPr/>
          <p:nvPr/>
        </p:nvSpPr>
        <p:spPr>
          <a:xfrm>
            <a:off x="5571066" y="3457222"/>
            <a:ext cx="2568223" cy="1008945"/>
          </a:xfrm>
          <a:prstGeom prst="roundRect">
            <a:avLst>
              <a:gd name="adj" fmla="val 24604"/>
            </a:avLst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rgbClr val="FFFF00"/>
                </a:solidFill>
                <a:latin typeface="Calibri"/>
                <a:cs typeface="Calibri"/>
              </a:rPr>
              <a:t>Oddział Promocji </a:t>
            </a:r>
            <a:br>
              <a:rPr lang="pl-PL" dirty="0" smtClean="0">
                <a:solidFill>
                  <a:srgbClr val="FFFF00"/>
                </a:solidFill>
                <a:latin typeface="Calibri"/>
                <a:cs typeface="Calibri"/>
              </a:rPr>
            </a:br>
            <a:r>
              <a:rPr lang="pl-PL" dirty="0" smtClean="0">
                <a:solidFill>
                  <a:srgbClr val="FFFF00"/>
                </a:solidFill>
                <a:latin typeface="Calibri"/>
                <a:cs typeface="Calibri"/>
              </a:rPr>
              <a:t>i Informacji</a:t>
            </a:r>
            <a:endParaRPr lang="pl-PL" dirty="0">
              <a:solidFill>
                <a:srgbClr val="FFFF00"/>
              </a:solidFill>
              <a:latin typeface="Calibri"/>
              <a:cs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Travelogue">
  <a:themeElements>
    <a:clrScheme name="Travelogue">
      <a:dk1>
        <a:sysClr val="windowText" lastClr="000000"/>
      </a:dk1>
      <a:lt1>
        <a:srgbClr val="EAC968"/>
      </a:lt1>
      <a:dk2>
        <a:srgbClr val="2A2515"/>
      </a:dk2>
      <a:lt2>
        <a:srgbClr val="82682C"/>
      </a:lt2>
      <a:accent1>
        <a:srgbClr val="B74D21"/>
      </a:accent1>
      <a:accent2>
        <a:srgbClr val="A32323"/>
      </a:accent2>
      <a:accent3>
        <a:srgbClr val="4576A3"/>
      </a:accent3>
      <a:accent4>
        <a:srgbClr val="615D9A"/>
      </a:accent4>
      <a:accent5>
        <a:srgbClr val="67924B"/>
      </a:accent5>
      <a:accent6>
        <a:srgbClr val="BF7B1B"/>
      </a:accent6>
      <a:hlink>
        <a:srgbClr val="99350B"/>
      </a:hlink>
      <a:folHlink>
        <a:srgbClr val="785140"/>
      </a:folHlink>
    </a:clrScheme>
    <a:fontScheme name="Travelogue">
      <a:majorFont>
        <a:latin typeface="Calisto MT"/>
        <a:ea typeface=""/>
        <a:cs typeface=""/>
        <a:font script="Jpan" typeface="ＭＳ 明朝"/>
      </a:majorFont>
      <a:minorFont>
        <a:latin typeface="Calisto MT"/>
        <a:ea typeface=""/>
        <a:cs typeface=""/>
        <a:font script="Jpan" typeface="ＭＳ 明朝"/>
      </a:minorFont>
    </a:fontScheme>
    <a:fmtScheme name="Travelogue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20000"/>
                <a:satMod val="130000"/>
              </a:schemeClr>
              <a:schemeClr val="phClr">
                <a:tint val="80000"/>
                <a:satMod val="150000"/>
              </a:schemeClr>
            </a:duotone>
          </a:blip>
          <a:tile tx="0" ty="0" sx="50000" sy="5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20000"/>
                <a:satMod val="130000"/>
              </a:schemeClr>
              <a:schemeClr val="phClr">
                <a:tint val="80000"/>
                <a:satMod val="150000"/>
              </a:schemeClr>
            </a:duotone>
          </a:blip>
          <a:tile tx="0" ty="0" sx="50000" sy="50000" flip="none" algn="tl"/>
        </a:blip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6600000" sx="102000" sy="102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88900" dist="63500" dir="2400000" rotWithShape="0">
              <a:srgbClr val="000000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sunset" dir="t">
              <a:rot lat="0" lon="0" rev="4200000"/>
            </a:lightRig>
          </a:scene3d>
          <a:sp3d>
            <a:bevelT w="63500" h="254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0000"/>
                <a:hueMod val="85000"/>
                <a:satMod val="300000"/>
                <a:lumMod val="100000"/>
              </a:schemeClr>
            </a:gs>
            <a:gs pos="40000">
              <a:schemeClr val="phClr">
                <a:tint val="45000"/>
                <a:shade val="99000"/>
                <a:hueMod val="95000"/>
                <a:satMod val="300000"/>
                <a:lumMod val="100000"/>
              </a:schemeClr>
            </a:gs>
            <a:gs pos="100000">
              <a:schemeClr val="phClr">
                <a:shade val="20000"/>
                <a:hueMod val="95000"/>
                <a:satMod val="255000"/>
                <a:lumMod val="100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70000"/>
                <a:satMod val="2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Travelogue.thmx</Template>
  <TotalTime>411</TotalTime>
  <Words>324</Words>
  <Application>Microsoft Macintosh PowerPoint</Application>
  <PresentationFormat>On-screen Show (4:3)</PresentationFormat>
  <Paragraphs>69</Paragraphs>
  <Slides>12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Travelogue</vt:lpstr>
      <vt:lpstr>Czy nowa struktura zwiększy popularność biblioteki?</vt:lpstr>
      <vt:lpstr>Slide 2</vt:lpstr>
      <vt:lpstr>2007</vt:lpstr>
      <vt:lpstr>Slide 4</vt:lpstr>
      <vt:lpstr>Slide 5</vt:lpstr>
      <vt:lpstr>Co tak naprawdę robimy?</vt:lpstr>
      <vt:lpstr>CEL:   struktura, która odzwierciedla to co robimy i jest nakierowana na użytkowników, a nie na wewnętrzne procesy biblioteki</vt:lpstr>
      <vt:lpstr>Nowe oddziały:</vt:lpstr>
      <vt:lpstr>Slide 9</vt:lpstr>
      <vt:lpstr>Slide 10</vt:lpstr>
      <vt:lpstr>(spodziewane) efekty</vt:lpstr>
      <vt:lpstr>Slide 12</vt:lpstr>
    </vt:vector>
  </TitlesOfParts>
  <Company>Technical University of Lodz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Czy nowa struktura zwiększy popularność biblioteki?</dc:title>
  <dc:creator>Blazej Feret</dc:creator>
  <cp:lastModifiedBy>Blazej Feret</cp:lastModifiedBy>
  <cp:revision>41</cp:revision>
  <dcterms:created xsi:type="dcterms:W3CDTF">2013-09-05T07:15:01Z</dcterms:created>
  <dcterms:modified xsi:type="dcterms:W3CDTF">2013-09-05T10:29:31Z</dcterms:modified>
</cp:coreProperties>
</file>