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FD5FF2B0-D5C3-4BD8-99AD-EDE3279C77E7}">
          <p14:sldIdLst>
            <p14:sldId id="256"/>
            <p14:sldId id="257"/>
            <p14:sldId id="258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 сполучна ліні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 сполучна ліні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кут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 сполучна ліні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 сполучна ліні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 сполучна ліні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тексту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Місце для вмісту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23" name="Місце для нижнього колонтитула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 сполучна ліні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Місце для дати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404583-3589-4547-80D4-5E186EA80CE7}" type="datetimeFigureOut">
              <a:rPr lang="uk-UA" smtClean="0"/>
              <a:t>23.11.2010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94D874-EAED-4A6A-9B3A-04E931419A6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sites.google.com/site/clubvn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vns.lp.edu.ua/moodl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750662"/>
            <a:ext cx="6172200" cy="1894362"/>
          </a:xfrm>
        </p:spPr>
        <p:txBody>
          <a:bodyPr>
            <a:noAutofit/>
          </a:bodyPr>
          <a:lstStyle/>
          <a:p>
            <a:r>
              <a:rPr lang="uk-UA" sz="3200" b="1" dirty="0"/>
              <a:t>ОСОБЛИВОСТІ РОБОТИ ВБУДОВАНОГО HTML РЕДАКТОРА MOODLE В РІЗНИХ БРАУЗЕРАХ</a:t>
            </a:r>
            <a:br>
              <a:rPr lang="uk-UA" sz="3200" b="1" dirty="0"/>
            </a:br>
            <a:endParaRPr lang="uk-UA" sz="32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8240960" cy="1464568"/>
          </a:xfrm>
        </p:spPr>
        <p:txBody>
          <a:bodyPr>
            <a:normAutofit/>
          </a:bodyPr>
          <a:lstStyle/>
          <a:p>
            <a:pPr algn="r"/>
            <a:r>
              <a:rPr lang="uk-UA" sz="2400" b="1" dirty="0"/>
              <a:t>Тарас Чайківський</a:t>
            </a:r>
            <a:endParaRPr lang="uk-UA" sz="2400" dirty="0"/>
          </a:p>
          <a:p>
            <a:pPr algn="r"/>
            <a:r>
              <a:rPr lang="uk-UA" dirty="0"/>
              <a:t>завідувач лабораторії інноваційних навчальних технологій, доцент</a:t>
            </a:r>
          </a:p>
          <a:p>
            <a:pPr algn="r"/>
            <a:r>
              <a:rPr lang="uk-UA" dirty="0"/>
              <a:t>Національний університет “Львівська політехніка” </a:t>
            </a:r>
          </a:p>
        </p:txBody>
      </p:sp>
    </p:spTree>
    <p:extLst>
      <p:ext uri="{BB962C8B-B14F-4D97-AF65-F5344CB8AC3E}">
        <p14:creationId xmlns:p14="http://schemas.microsoft.com/office/powerpoint/2010/main" val="5026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повноцінне використання всіх можливостей візуального редактора системи </a:t>
            </a:r>
            <a:r>
              <a:rPr lang="uk-UA" dirty="0" err="1"/>
              <a:t>Moodle</a:t>
            </a:r>
            <a:r>
              <a:rPr lang="uk-UA" dirty="0"/>
              <a:t>, при </a:t>
            </a:r>
            <a:r>
              <a:rPr lang="uk-UA" dirty="0" smtClean="0"/>
              <a:t>ручному наповненні </a:t>
            </a:r>
            <a:r>
              <a:rPr lang="uk-UA" dirty="0"/>
              <a:t>електронної дисципліни, можливе лише у </a:t>
            </a:r>
            <a:r>
              <a:rPr lang="uk-UA" i="1" dirty="0"/>
              <a:t>Internet </a:t>
            </a:r>
            <a:r>
              <a:rPr lang="uk-UA" i="1" dirty="0" smtClean="0"/>
              <a:t>Explorer</a:t>
            </a:r>
            <a:endParaRPr lang="en-US" i="1" dirty="0" smtClean="0"/>
          </a:p>
          <a:p>
            <a:r>
              <a:rPr lang="uk-UA" dirty="0" smtClean="0">
                <a:solidFill>
                  <a:srgbClr val="7030A0"/>
                </a:solidFill>
              </a:rPr>
              <a:t>якщо </a:t>
            </a:r>
            <a:r>
              <a:rPr lang="uk-UA" dirty="0">
                <a:solidFill>
                  <a:srgbClr val="7030A0"/>
                </a:solidFill>
              </a:rPr>
              <a:t>не користуватись часто функцією “</a:t>
            </a:r>
            <a:r>
              <a:rPr lang="uk-UA" dirty="0" smtClean="0">
                <a:solidFill>
                  <a:srgbClr val="7030A0"/>
                </a:solidFill>
              </a:rPr>
              <a:t>очистки </a:t>
            </a:r>
            <a:r>
              <a:rPr lang="uk-UA" dirty="0">
                <a:solidFill>
                  <a:srgbClr val="7030A0"/>
                </a:solidFill>
              </a:rPr>
              <a:t>від </a:t>
            </a:r>
            <a:r>
              <a:rPr lang="en-US" b="1" dirty="0">
                <a:solidFill>
                  <a:srgbClr val="7030A0"/>
                </a:solidFill>
              </a:rPr>
              <a:t>word</a:t>
            </a:r>
            <a:r>
              <a:rPr lang="uk-UA" dirty="0">
                <a:solidFill>
                  <a:srgbClr val="7030A0"/>
                </a:solidFill>
              </a:rPr>
              <a:t>-форматування”, то цілком придатний і </a:t>
            </a:r>
            <a:r>
              <a:rPr lang="uk-UA" i="1" dirty="0" err="1">
                <a:solidFill>
                  <a:srgbClr val="7030A0"/>
                </a:solidFill>
              </a:rPr>
              <a:t>Mozilla</a:t>
            </a:r>
            <a:r>
              <a:rPr lang="uk-UA" i="1" dirty="0">
                <a:solidFill>
                  <a:srgbClr val="7030A0"/>
                </a:solidFill>
              </a:rPr>
              <a:t> </a:t>
            </a:r>
            <a:r>
              <a:rPr lang="uk-UA" i="1" dirty="0" err="1" smtClean="0">
                <a:solidFill>
                  <a:srgbClr val="7030A0"/>
                </a:solidFill>
              </a:rPr>
              <a:t>Fire</a:t>
            </a:r>
            <a:r>
              <a:rPr lang="en-US" i="1" dirty="0" smtClean="0">
                <a:solidFill>
                  <a:srgbClr val="7030A0"/>
                </a:solidFill>
              </a:rPr>
              <a:t>f</a:t>
            </a:r>
            <a:r>
              <a:rPr lang="uk-UA" i="1" dirty="0" err="1" smtClean="0">
                <a:solidFill>
                  <a:srgbClr val="7030A0"/>
                </a:solidFill>
              </a:rPr>
              <a:t>ox</a:t>
            </a:r>
            <a:r>
              <a:rPr lang="uk-UA" dirty="0">
                <a:solidFill>
                  <a:srgbClr val="7030A0"/>
                </a:solidFill>
              </a:rPr>
              <a:t>, адже </a:t>
            </a:r>
            <a:r>
              <a:rPr lang="uk-UA" dirty="0" smtClean="0">
                <a:solidFill>
                  <a:srgbClr val="7030A0"/>
                </a:solidFill>
              </a:rPr>
              <a:t>частина користувачів чомусь вважають його швидшим </a:t>
            </a:r>
            <a:r>
              <a:rPr lang="uk-UA" dirty="0">
                <a:solidFill>
                  <a:srgbClr val="7030A0"/>
                </a:solidFill>
              </a:rPr>
              <a:t>за </a:t>
            </a:r>
            <a:r>
              <a:rPr lang="uk-UA" i="1" dirty="0">
                <a:solidFill>
                  <a:srgbClr val="7030A0"/>
                </a:solidFill>
              </a:rPr>
              <a:t>Internet Explorer</a:t>
            </a:r>
            <a:r>
              <a:rPr lang="uk-UA" dirty="0" smtClean="0">
                <a:solidFill>
                  <a:srgbClr val="7030A0"/>
                </a:solidFill>
              </a:rPr>
              <a:t>.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uk-UA" dirty="0" smtClean="0">
                <a:solidFill>
                  <a:srgbClr val="0070C0"/>
                </a:solidFill>
              </a:rPr>
              <a:t>для </a:t>
            </a:r>
            <a:r>
              <a:rPr lang="en-US" dirty="0" smtClean="0">
                <a:solidFill>
                  <a:srgbClr val="0070C0"/>
                </a:solidFill>
              </a:rPr>
              <a:t>Linux </a:t>
            </a:r>
            <a:r>
              <a:rPr lang="uk-UA" dirty="0" smtClean="0">
                <a:solidFill>
                  <a:srgbClr val="0070C0"/>
                </a:solidFill>
              </a:rPr>
              <a:t>систем найкраще підходить </a:t>
            </a:r>
            <a:r>
              <a:rPr lang="uk-UA" i="1" dirty="0" err="1" smtClean="0">
                <a:solidFill>
                  <a:srgbClr val="0070C0"/>
                </a:solidFill>
              </a:rPr>
              <a:t>Mozilla</a:t>
            </a:r>
            <a:r>
              <a:rPr lang="uk-UA" i="1" dirty="0" smtClean="0">
                <a:solidFill>
                  <a:srgbClr val="0070C0"/>
                </a:solidFill>
              </a:rPr>
              <a:t> </a:t>
            </a:r>
            <a:r>
              <a:rPr lang="uk-UA" i="1" dirty="0" err="1">
                <a:solidFill>
                  <a:srgbClr val="0070C0"/>
                </a:solidFill>
              </a:rPr>
              <a:t>Fire</a:t>
            </a:r>
            <a:r>
              <a:rPr lang="en-US" i="1" dirty="0">
                <a:solidFill>
                  <a:srgbClr val="0070C0"/>
                </a:solidFill>
              </a:rPr>
              <a:t>f</a:t>
            </a:r>
            <a:r>
              <a:rPr lang="uk-UA" i="1" dirty="0" err="1" smtClean="0">
                <a:solidFill>
                  <a:srgbClr val="0070C0"/>
                </a:solidFill>
              </a:rPr>
              <a:t>ox</a:t>
            </a:r>
            <a:r>
              <a:rPr lang="uk-UA" dirty="0" smtClean="0">
                <a:solidFill>
                  <a:srgbClr val="0070C0"/>
                </a:solidFill>
              </a:rPr>
              <a:t>, бо проблем зі «сміттям» у </a:t>
            </a:r>
            <a:r>
              <a:rPr lang="en-US" i="1" dirty="0" err="1" smtClean="0">
                <a:solidFill>
                  <a:srgbClr val="0070C0"/>
                </a:solidFill>
              </a:rPr>
              <a:t>OpenOffice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uk-UA" dirty="0" smtClean="0">
                <a:solidFill>
                  <a:srgbClr val="0070C0"/>
                </a:solidFill>
              </a:rPr>
              <a:t>немає, відповідно не треба очищати</a:t>
            </a:r>
            <a:r>
              <a:rPr lang="uk-UA" i="1" dirty="0" smtClean="0">
                <a:solidFill>
                  <a:srgbClr val="0070C0"/>
                </a:solidFill>
              </a:rPr>
              <a:t>.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3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uk-UA" dirty="0" smtClean="0"/>
              <a:t>Додаткова інформація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pPr marL="365760" lvl="1" indent="0">
              <a:buNone/>
            </a:pPr>
            <a:r>
              <a:rPr lang="en-US" sz="3200" dirty="0" smtClean="0">
                <a:hlinkClick r:id="rId2"/>
              </a:rPr>
              <a:t>https</a:t>
            </a:r>
            <a:r>
              <a:rPr lang="en-US" sz="3200" dirty="0">
                <a:hlinkClick r:id="rId2"/>
              </a:rPr>
              <a:t>://sites.google.com/site/clubvns</a:t>
            </a:r>
            <a:r>
              <a:rPr lang="en-US" sz="3200" dirty="0" smtClean="0">
                <a:hlinkClick r:id="rId2"/>
              </a:rPr>
              <a:t>/</a:t>
            </a:r>
            <a:endParaRPr lang="en-US" sz="3200" dirty="0" smtClean="0"/>
          </a:p>
          <a:p>
            <a:pPr lvl="1"/>
            <a:r>
              <a:rPr lang="uk-UA" dirty="0" smtClean="0"/>
              <a:t>Інші способи позбутись «Сміття» у </a:t>
            </a:r>
            <a:r>
              <a:rPr lang="en-US" dirty="0" smtClean="0"/>
              <a:t>html </a:t>
            </a:r>
            <a:r>
              <a:rPr lang="uk-UA" dirty="0" smtClean="0"/>
              <a:t>сторінці</a:t>
            </a:r>
          </a:p>
          <a:p>
            <a:pPr lvl="1"/>
            <a:r>
              <a:rPr lang="uk-UA" dirty="0" smtClean="0"/>
              <a:t>Файли локалізації</a:t>
            </a:r>
          </a:p>
          <a:p>
            <a:pPr lvl="1"/>
            <a:r>
              <a:rPr lang="en-US" dirty="0" err="1" smtClean="0"/>
              <a:t>Uploader</a:t>
            </a:r>
            <a:r>
              <a:rPr lang="uk-UA" dirty="0" smtClean="0"/>
              <a:t>, нові типи питань, редактор формул та багато іншого….</a:t>
            </a:r>
            <a:endParaRPr lang="en-US" dirty="0" smtClean="0"/>
          </a:p>
          <a:p>
            <a:pPr lvl="1"/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073527"/>
            <a:ext cx="5256584" cy="361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5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67744" y="1052736"/>
            <a:ext cx="6172200" cy="1894362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Дякую за увагу !</a:t>
            </a:r>
            <a:endParaRPr lang="uk-UA" sz="4000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chaykivskyy@lp.edu.ua</a:t>
            </a:r>
            <a:endParaRPr lang="uk-UA" dirty="0" smtClean="0"/>
          </a:p>
          <a:p>
            <a:pPr algn="r"/>
            <a:r>
              <a:rPr lang="uk-UA" dirty="0" smtClean="0"/>
              <a:t>+380 50 371 86 79</a:t>
            </a:r>
            <a:endParaRPr lang="en-US" dirty="0" smtClean="0"/>
          </a:p>
          <a:p>
            <a:pPr algn="r"/>
            <a:r>
              <a:rPr lang="en-US" dirty="0" smtClean="0"/>
              <a:t>(032) 258 26 81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708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Об'єкти досліджень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98092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http://vns.lp.edu.ua/moodle</a:t>
            </a:r>
            <a:r>
              <a:rPr lang="en-US" dirty="0" smtClean="0"/>
              <a:t> (Moodle 1.9.6+)</a:t>
            </a:r>
          </a:p>
          <a:p>
            <a:r>
              <a:rPr lang="en-US" dirty="0" smtClean="0"/>
              <a:t>Windows XP Pro SP3 / Windows 7 </a:t>
            </a:r>
            <a:r>
              <a:rPr lang="uk-UA" dirty="0" smtClean="0"/>
              <a:t>Професійна</a:t>
            </a:r>
            <a:endParaRPr lang="en-US" dirty="0" smtClean="0"/>
          </a:p>
          <a:p>
            <a:pPr lvl="1"/>
            <a:r>
              <a:rPr lang="en-US" dirty="0" smtClean="0"/>
              <a:t>Internet Explorer 8.0</a:t>
            </a:r>
          </a:p>
          <a:p>
            <a:pPr lvl="1"/>
            <a:r>
              <a:rPr lang="en-US" dirty="0" smtClean="0"/>
              <a:t>Opera 10.63</a:t>
            </a:r>
          </a:p>
          <a:p>
            <a:pPr lvl="1"/>
            <a:r>
              <a:rPr lang="en-US" dirty="0" smtClean="0"/>
              <a:t>Mozilla Fire</a:t>
            </a:r>
            <a:r>
              <a:rPr lang="en-US" dirty="0"/>
              <a:t>f</a:t>
            </a:r>
            <a:r>
              <a:rPr lang="en-US" dirty="0" smtClean="0"/>
              <a:t>ox 3.6</a:t>
            </a:r>
          </a:p>
          <a:p>
            <a:pPr lvl="1"/>
            <a:r>
              <a:rPr lang="en-US" dirty="0" smtClean="0"/>
              <a:t>Apple Safari 4.0</a:t>
            </a:r>
          </a:p>
          <a:p>
            <a:pPr lvl="1"/>
            <a:r>
              <a:rPr lang="en-US" dirty="0" smtClean="0"/>
              <a:t>Google Chrome 7.0 </a:t>
            </a:r>
            <a:endParaRPr lang="en-US" dirty="0"/>
          </a:p>
          <a:p>
            <a:pPr lvl="1"/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509120"/>
            <a:ext cx="7467600" cy="710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Мета досліджень</a:t>
            </a:r>
            <a:endParaRPr lang="uk-UA" dirty="0"/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503573" y="5247615"/>
            <a:ext cx="7467600" cy="9896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Порівняти браузери</a:t>
            </a:r>
            <a:r>
              <a:rPr lang="en-US" dirty="0" smtClean="0"/>
              <a:t> </a:t>
            </a:r>
            <a:r>
              <a:rPr lang="uk-UA" dirty="0" smtClean="0"/>
              <a:t>і вибрати кращий</a:t>
            </a:r>
            <a:endParaRPr lang="en-US" dirty="0" smtClean="0"/>
          </a:p>
          <a:p>
            <a:pPr lvl="1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44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</a:t>
            </a:r>
            <a:r>
              <a:rPr lang="en-US" dirty="0"/>
              <a:t>r</a:t>
            </a:r>
            <a:r>
              <a:rPr lang="en-US" dirty="0" smtClean="0"/>
              <a:t>net Explorer 8.0</a:t>
            </a:r>
            <a:endParaRPr lang="uk-U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4762500" cy="1914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3121025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Mozilla Firefox 3.6</a:t>
            </a:r>
            <a:endParaRPr lang="uk-UA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545" y="4403179"/>
            <a:ext cx="4686300" cy="17621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2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 10.63, Safari 4.0. chrome 7.0</a:t>
            </a:r>
            <a:endParaRPr lang="uk-UA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966" y="1922140"/>
            <a:ext cx="5048250" cy="1866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05064"/>
            <a:ext cx="2622550" cy="1908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Вставка фрагменту документу </a:t>
            </a:r>
            <a:r>
              <a:rPr lang="en-US" i="1" dirty="0"/>
              <a:t>Microsoft Word</a:t>
            </a:r>
            <a:r>
              <a:rPr lang="uk-UA" dirty="0"/>
              <a:t> у вікно </a:t>
            </a:r>
            <a:r>
              <a:rPr lang="en-US" dirty="0"/>
              <a:t>HTML</a:t>
            </a:r>
            <a:r>
              <a:rPr lang="uk-UA" dirty="0" err="1"/>
              <a:t>-редактора</a:t>
            </a:r>
            <a:r>
              <a:rPr lang="uk-UA" dirty="0"/>
              <a:t> через контекстне меню (</a:t>
            </a:r>
            <a:r>
              <a:rPr lang="uk-UA" b="1" dirty="0"/>
              <a:t>Копіювати</a:t>
            </a:r>
            <a:r>
              <a:rPr lang="uk-UA" dirty="0"/>
              <a:t>, </a:t>
            </a:r>
            <a:r>
              <a:rPr lang="uk-UA" b="1" dirty="0"/>
              <a:t>Вставити</a:t>
            </a:r>
            <a:r>
              <a:rPr lang="uk-UA" dirty="0"/>
              <a:t>).</a:t>
            </a:r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3960439" cy="3291446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29446"/>
            <a:ext cx="3960440" cy="349107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7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49080"/>
            <a:ext cx="5305425" cy="23622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5238750" cy="237172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Вставка фрагменту документу </a:t>
            </a:r>
            <a:r>
              <a:rPr lang="en-US" i="1" dirty="0"/>
              <a:t>Microsoft Word</a:t>
            </a:r>
            <a:r>
              <a:rPr lang="uk-UA" dirty="0"/>
              <a:t> у вікно </a:t>
            </a:r>
            <a:r>
              <a:rPr lang="en-US" dirty="0"/>
              <a:t>HTML</a:t>
            </a:r>
            <a:r>
              <a:rPr lang="uk-UA" dirty="0" err="1"/>
              <a:t>-редактора</a:t>
            </a:r>
            <a:r>
              <a:rPr lang="uk-UA" dirty="0"/>
              <a:t> за допомогою гарячих клавіш </a:t>
            </a:r>
            <a:r>
              <a:rPr lang="en-US" b="1" dirty="0"/>
              <a:t>Ctrl</a:t>
            </a:r>
            <a:r>
              <a:rPr lang="uk-UA" b="1" dirty="0"/>
              <a:t>-С</a:t>
            </a:r>
            <a:r>
              <a:rPr lang="uk-UA" dirty="0"/>
              <a:t>, </a:t>
            </a:r>
            <a:r>
              <a:rPr lang="en-US" b="1" dirty="0"/>
              <a:t>Ctrl</a:t>
            </a:r>
            <a:r>
              <a:rPr lang="uk-UA" b="1" dirty="0"/>
              <a:t>-</a:t>
            </a:r>
            <a:r>
              <a:rPr lang="en-US" b="1" dirty="0"/>
              <a:t>V</a:t>
            </a:r>
            <a:endParaRPr lang="uk-UA" dirty="0"/>
          </a:p>
        </p:txBody>
      </p:sp>
      <p:sp>
        <p:nvSpPr>
          <p:cNvPr id="4" name="Штрихова стрілка вправо 3">
            <a:hlinkClick r:id="rId4" action="ppaction://hlinksldjump"/>
          </p:cNvPr>
          <p:cNvSpPr/>
          <p:nvPr/>
        </p:nvSpPr>
        <p:spPr>
          <a:xfrm rot="5400000">
            <a:off x="293601" y="5953068"/>
            <a:ext cx="665489" cy="60012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151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Результати роботи функції очистка </a:t>
            </a:r>
            <a:r>
              <a:rPr lang="en-US" dirty="0"/>
              <a:t>Word</a:t>
            </a:r>
            <a:r>
              <a:rPr lang="uk-UA" dirty="0" err="1"/>
              <a:t>-формату</a:t>
            </a:r>
            <a:r>
              <a:rPr lang="uk-UA" dirty="0"/>
              <a:t> у </a:t>
            </a:r>
            <a:r>
              <a:rPr lang="en-US" i="1" dirty="0"/>
              <a:t>Internet Explorer</a:t>
            </a:r>
            <a:r>
              <a:rPr lang="uk-UA" dirty="0"/>
              <a:t>  (вставка тексту проведена за допомогою функцій контекстне меню)</a:t>
            </a:r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3672408" cy="3083319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37" y="2358161"/>
            <a:ext cx="3373363" cy="308706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Штрихова стрілка вправо 3">
            <a:hlinkClick r:id="rId4" action="ppaction://hlinksldjump"/>
          </p:cNvPr>
          <p:cNvSpPr/>
          <p:nvPr/>
        </p:nvSpPr>
        <p:spPr>
          <a:xfrm rot="19354951">
            <a:off x="5047435" y="5025282"/>
            <a:ext cx="792088" cy="6480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468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Результати роботи функції очистка </a:t>
            </a:r>
            <a:r>
              <a:rPr lang="en-US" dirty="0"/>
              <a:t>Word</a:t>
            </a:r>
            <a:r>
              <a:rPr lang="uk-UA" dirty="0" err="1"/>
              <a:t>-формату</a:t>
            </a:r>
            <a:r>
              <a:rPr lang="uk-UA" dirty="0"/>
              <a:t> у </a:t>
            </a:r>
            <a:r>
              <a:rPr lang="en-US" i="1" dirty="0"/>
              <a:t>Mozilla </a:t>
            </a:r>
            <a:r>
              <a:rPr lang="en-US" i="1" dirty="0" err="1"/>
              <a:t>FireFox</a:t>
            </a:r>
            <a:r>
              <a:rPr lang="uk-UA" dirty="0"/>
              <a:t> (вставка тексту проведена за допомогою функцій контекстне меню)</a:t>
            </a:r>
            <a:endParaRPr lang="uk-U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t="15182" r="8403"/>
          <a:stretch>
            <a:fillRect/>
          </a:stretch>
        </p:blipFill>
        <p:spPr bwMode="auto">
          <a:xfrm>
            <a:off x="218653" y="2587402"/>
            <a:ext cx="4211960" cy="357790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15291" r="8481"/>
          <a:stretch>
            <a:fillRect/>
          </a:stretch>
        </p:blipFill>
        <p:spPr bwMode="auto">
          <a:xfrm>
            <a:off x="4223923" y="1767155"/>
            <a:ext cx="4403410" cy="381642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6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Результати роботи функції очистка </a:t>
            </a:r>
            <a:r>
              <a:rPr lang="en-US" dirty="0"/>
              <a:t>Word</a:t>
            </a:r>
            <a:r>
              <a:rPr lang="uk-UA" dirty="0" err="1"/>
              <a:t>-формату</a:t>
            </a:r>
            <a:r>
              <a:rPr lang="uk-UA" dirty="0"/>
              <a:t> у </a:t>
            </a:r>
            <a:r>
              <a:rPr lang="en-US" i="1" dirty="0"/>
              <a:t>Mozilla </a:t>
            </a:r>
            <a:r>
              <a:rPr lang="en-US" i="1" dirty="0" err="1"/>
              <a:t>FireFox</a:t>
            </a:r>
            <a:r>
              <a:rPr lang="uk-UA" dirty="0"/>
              <a:t> (вставка робилась, використовуючи гарячі клавіші </a:t>
            </a:r>
            <a:r>
              <a:rPr lang="en-US" b="1" dirty="0"/>
              <a:t>Ctrl</a:t>
            </a:r>
            <a:r>
              <a:rPr lang="uk-UA" b="1" dirty="0"/>
              <a:t>-С</a:t>
            </a:r>
            <a:r>
              <a:rPr lang="uk-UA" dirty="0"/>
              <a:t>, </a:t>
            </a:r>
            <a:r>
              <a:rPr lang="en-US" b="1" dirty="0"/>
              <a:t>Ctrl</a:t>
            </a:r>
            <a:r>
              <a:rPr lang="uk-UA" b="1" dirty="0"/>
              <a:t>-</a:t>
            </a:r>
            <a:r>
              <a:rPr lang="en-US" b="1" dirty="0"/>
              <a:t>V</a:t>
            </a:r>
            <a:r>
              <a:rPr lang="uk-UA" dirty="0"/>
              <a:t>)</a:t>
            </a:r>
            <a:endParaRPr lang="uk-U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1" t="15128" r="7599"/>
          <a:stretch>
            <a:fillRect/>
          </a:stretch>
        </p:blipFill>
        <p:spPr bwMode="auto">
          <a:xfrm>
            <a:off x="206157" y="2924944"/>
            <a:ext cx="4287576" cy="364502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0" t="15668" r="8029"/>
          <a:stretch>
            <a:fillRect/>
          </a:stretch>
        </p:blipFill>
        <p:spPr bwMode="auto">
          <a:xfrm>
            <a:off x="4516148" y="1844824"/>
            <a:ext cx="3973329" cy="3410441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шукана">
  <a:themeElements>
    <a:clrScheme name="Вишукана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ишукана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шукана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296</Words>
  <Application>Microsoft Office PowerPoint</Application>
  <PresentationFormat>Екран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Вишукана</vt:lpstr>
      <vt:lpstr>ОСОБЛИВОСТІ РОБОТИ ВБУДОВАНОГО HTML РЕДАКТОРА MOODLE В РІЗНИХ БРАУЗЕРАХ </vt:lpstr>
      <vt:lpstr>Об'єкти досліджень</vt:lpstr>
      <vt:lpstr>Internet Explorer 8.0</vt:lpstr>
      <vt:lpstr>Opera 10.63, Safari 4.0. chrome 7.0</vt:lpstr>
      <vt:lpstr>Вставка фрагменту документу Microsoft Word у вікно HTML-редактора через контекстне меню (Копіювати, Вставити).</vt:lpstr>
      <vt:lpstr>Вставка фрагменту документу Microsoft Word у вікно HTML-редактора за допомогою гарячих клавіш Ctrl-С, Ctrl-V</vt:lpstr>
      <vt:lpstr>Результати роботи функції очистка Word-формату у Internet Explorer  (вставка тексту проведена за допомогою функцій контекстне меню)</vt:lpstr>
      <vt:lpstr>Результати роботи функції очистка Word-формату у Mozilla FireFox (вставка тексту проведена за допомогою функцій контекстне меню)</vt:lpstr>
      <vt:lpstr>Результати роботи функції очистка Word-формату у Mozilla FireFox (вставка робилась, використовуючи гарячі клавіші Ctrl-С, Ctrl-V)</vt:lpstr>
      <vt:lpstr>Висновки</vt:lpstr>
      <vt:lpstr>Додаткова інформація</vt:lpstr>
      <vt:lpstr>Дякую за увагу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РОБОТИ ВБУДОВАНОГО HTML РЕДАКТОРА MOODLE В РІЗНИХ БРАУЗЕРАХ</dc:title>
  <dc:creator>Тарас Чайківський</dc:creator>
  <cp:lastModifiedBy>Тарас Чайківський</cp:lastModifiedBy>
  <cp:revision>9</cp:revision>
  <dcterms:created xsi:type="dcterms:W3CDTF">2010-11-23T17:34:00Z</dcterms:created>
  <dcterms:modified xsi:type="dcterms:W3CDTF">2010-11-23T19:03:38Z</dcterms:modified>
</cp:coreProperties>
</file>