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71" r:id="rId4"/>
    <p:sldId id="272" r:id="rId5"/>
    <p:sldId id="264" r:id="rId6"/>
    <p:sldId id="265" r:id="rId7"/>
    <p:sldId id="266" r:id="rId8"/>
    <p:sldId id="273" r:id="rId9"/>
    <p:sldId id="267" r:id="rId10"/>
    <p:sldId id="274" r:id="rId11"/>
    <p:sldId id="268" r:id="rId12"/>
    <p:sldId id="275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22" name="Пі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6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52B11C-88DF-4B18-A7D5-47DBC4030971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7" name="Місце для нижнього колонтитула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05E01-4B63-405E-9B8E-F9A143E732A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C8E4-31FD-4D8E-B445-A7572C33363A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5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761FA-C0E7-4745-BBCD-64E28ECE669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35FC1-0581-4D45-9B15-94BD74086F6B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5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E2CBC-AD77-45D1-90EA-4975C4D8014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5CDF2-DAD1-48E6-9181-3C20F2558913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5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4CE71-EF6E-4FD4-99A0-FD7A20C6442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кут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1D0A9F-3A99-468E-BB8A-F74FBB653A73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9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D19D24-A55A-4640-BBF5-6F78D2DC733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0AB51-A398-4129-9BFB-811B2AC9DF91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6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9256-D66F-4F95-AA33-D0E45FC7011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7CCB28-1B99-4292-AFB9-CFF8B1CC96C1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5245F7-0B78-4C88-93A5-2DF7F513DCE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6799-8F7B-49CB-935D-A72E22DB216B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4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039CB-DA87-4EEA-84BF-72C0A078399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кут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7D122E-A881-4E1C-94CE-7CC758A9CC6D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5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4560AC-C3E3-4357-849D-513474F241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D1F46C-CD27-40B1-B513-0158AD7EDB33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839C29-5A43-4BD1-B3EE-8365CE52E7D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8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7B1009-E526-4886-A25F-BE365CE25FFC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9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0DD0C7-878B-4414-B093-D1F1297A594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екторна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ільце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кут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Місце для заголовка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33" name="Місце для тексту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24" name="Місце для дати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02F3DD0-7BD9-4009-A6C7-BBECEB5AE614}" type="datetimeFigureOut">
              <a:rPr lang="ru-RU"/>
              <a:pPr>
                <a:defRPr/>
              </a:pPr>
              <a:t>11.09.2013</a:t>
            </a:fld>
            <a:endParaRPr lang="ru-RU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926A16F-9128-4504-BE41-2D0A7FEE998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5" name="Прямокут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3958A9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3958A9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71685C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64A73B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1692275" y="908050"/>
            <a:ext cx="66246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400" b="1">
                <a:solidFill>
                  <a:srgbClr val="002060"/>
                </a:solidFill>
              </a:rPr>
              <a:t>Лінгвістичні засоби комунікаційних інтерфейсів бібліотеки</a:t>
            </a:r>
            <a:endParaRPr lang="ru-RU" sz="4400" b="1">
              <a:solidFill>
                <a:srgbClr val="002060"/>
              </a:solidFill>
            </a:endParaRP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4643438" y="3716338"/>
            <a:ext cx="41767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uk-UA" sz="2400"/>
              <a:t>Підготували:</a:t>
            </a:r>
          </a:p>
          <a:p>
            <a:pPr algn="r"/>
            <a:r>
              <a:rPr lang="uk-UA" sz="2400"/>
              <a:t>аспірант кафедри ІСМ</a:t>
            </a:r>
          </a:p>
          <a:p>
            <a:pPr algn="r"/>
            <a:r>
              <a:rPr lang="uk-UA" sz="2400"/>
              <a:t>Веретеннікова Наталія</a:t>
            </a:r>
          </a:p>
          <a:p>
            <a:pPr algn="r"/>
            <a:endParaRPr lang="uk-UA" sz="2400"/>
          </a:p>
          <a:p>
            <a:pPr algn="r"/>
            <a:r>
              <a:rPr lang="uk-UA" sz="2400"/>
              <a:t>к.іст.н., доцент</a:t>
            </a:r>
          </a:p>
          <a:p>
            <a:pPr algn="r"/>
            <a:r>
              <a:rPr lang="uk-UA" sz="2400"/>
              <a:t>Кунанець Наталія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Предметизаційна</a:t>
            </a:r>
            <a:r>
              <a:rPr lang="uk-UA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мова </a:t>
            </a: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(2)</a:t>
            </a: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913" y="1196975"/>
            <a:ext cx="7561262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Недоліки: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Неможливо знайти будь-який аспект теми,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Неможливо перерахувати власні назви, про які йдеться в документі,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Проблематично отримати готовий список предметних рубрик для кожної бібліотеки у друкованому вигляді.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3469" y="0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Дескрипторна</a:t>
            </a: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мова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330325" y="949325"/>
            <a:ext cx="748982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 dirty="0"/>
              <a:t>Координатне індексування документів і запитів за допомогою тезаурусів або визначення ключових слів з використанням природної мови.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 dirty="0"/>
              <a:t>Основа: абетковий перелік лексичних одиниць.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 dirty="0"/>
              <a:t>Використання ключових слів для подальшої деталізації, а також опису побічних тем документа.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Ділова проза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628800"/>
            <a:ext cx="7344816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800" dirty="0" smtClean="0"/>
              <a:t>Діє завжди в межах модельованої ситуації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800" dirty="0" smtClean="0"/>
              <a:t>Внутрішньо-формалізована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800" dirty="0" smtClean="0"/>
              <a:t>Чіткість функцій кожного повідомлення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299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Висновок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331913" y="1341438"/>
            <a:ext cx="74168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800"/>
              <a:t>Бібліотека </a:t>
            </a:r>
            <a:r>
              <a:rPr lang="ru-RU" sz="2800"/>
              <a:t>XXI</a:t>
            </a:r>
            <a:r>
              <a:rPr lang="uk-UA" sz="2800"/>
              <a:t> ст. поряд з виконанням традиційних завдань документно-комунікаційного центру має забезпечити реалізацію повного технологічного циклу інтелектуальних інформаційних технологій від бібліографування до виділення зі сховищ даних нових знань і надання їх користувачам.</a:t>
            </a:r>
            <a:endParaRPr lang="ru-RU" sz="2800"/>
          </a:p>
          <a:p>
            <a:pPr algn="just">
              <a:lnSpc>
                <a:spcPct val="150000"/>
              </a:lnSpc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Вступ (1)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8888" y="1125538"/>
            <a:ext cx="7634287" cy="50466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Бібліотека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це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місце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циркуляції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інформації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в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якій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бібліотекар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читач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з’єднані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в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єдиному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комунікативному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просторі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культурно-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інформаційний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центр,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цілісна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система,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що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забезпечує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збереження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упорядкування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подання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інформації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Вступ (2)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331913" y="1196975"/>
            <a:ext cx="7272337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ru-RU" sz="2800"/>
              <a:t>найскладніша система, що формує свій сегмент інформаційних технологій, власну методологію комплектування та каталогізації, свій дискурс та навички ефективного обслуговування.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комунікаційний канал, який забезпечує рух повідомлень у часі та просторі. 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Інтерфейси бібліотеки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913" y="1484313"/>
            <a:ext cx="7488237" cy="3298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/>
              <a:t>За</a:t>
            </a:r>
            <a:r>
              <a:rPr lang="uk-UA" sz="2800"/>
              <a:t>вдяки</a:t>
            </a:r>
            <a:r>
              <a:rPr lang="ru-RU" sz="2800"/>
              <a:t> електронному середовищу сформувалися інтерфейси спілкування: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 sz="2800"/>
              <a:t>між автором і користувачем, 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 sz="2800"/>
              <a:t>видавцем і користувачем, 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 sz="2800"/>
              <a:t>бібліотекою та користувачем.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Лінгвістичне забезпечення бібліотеки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312863" y="1341438"/>
            <a:ext cx="7416800" cy="633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800"/>
              <a:t>ЛЗ як важлива складова інтерфейсів різних напрямів комунікування в бібліотеці включає: </a:t>
            </a:r>
          </a:p>
          <a:p>
            <a:pPr algn="just">
              <a:lnSpc>
                <a:spcPct val="150000"/>
              </a:lnSpc>
            </a:pPr>
            <a:r>
              <a:rPr lang="uk-UA" sz="2800"/>
              <a:t>мову опису даних, </a:t>
            </a:r>
          </a:p>
          <a:p>
            <a:pPr algn="just">
              <a:lnSpc>
                <a:spcPct val="150000"/>
              </a:lnSpc>
            </a:pPr>
            <a:r>
              <a:rPr lang="uk-UA" sz="2800"/>
              <a:t>мову маніпулювання даними,</a:t>
            </a:r>
          </a:p>
          <a:p>
            <a:pPr algn="just">
              <a:lnSpc>
                <a:spcPct val="150000"/>
              </a:lnSpc>
            </a:pPr>
            <a:r>
              <a:rPr lang="uk-UA" sz="2800"/>
              <a:t>мову запитів, </a:t>
            </a:r>
          </a:p>
          <a:p>
            <a:pPr algn="just">
              <a:lnSpc>
                <a:spcPct val="150000"/>
              </a:lnSpc>
            </a:pPr>
            <a:r>
              <a:rPr lang="uk-UA" sz="2800"/>
              <a:t>засоби і методи індексування, </a:t>
            </a:r>
          </a:p>
          <a:p>
            <a:pPr algn="just">
              <a:lnSpc>
                <a:spcPct val="150000"/>
              </a:lnSpc>
            </a:pPr>
            <a:r>
              <a:rPr lang="uk-UA" sz="2800"/>
              <a:t>словники.</a:t>
            </a:r>
            <a:endParaRPr lang="ru-RU" sz="2800"/>
          </a:p>
          <a:p>
            <a:pPr algn="just">
              <a:lnSpc>
                <a:spcPct val="150000"/>
              </a:lnSpc>
            </a:pPr>
            <a:endParaRPr lang="ru-RU" sz="2800"/>
          </a:p>
          <a:p>
            <a:endParaRPr lang="ru-RU" sz="28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Інформаційно-пошукові мови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275" y="1628775"/>
            <a:ext cx="6840538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Види інформаційно-пошукових мов: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>
                <a:latin typeface="Arial" pitchFamily="34" charset="0"/>
                <a:cs typeface="Arial" pitchFamily="34" charset="0"/>
              </a:rPr>
              <a:t>Класифікаційна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 err="1">
                <a:latin typeface="Arial" pitchFamily="34" charset="0"/>
                <a:cs typeface="Arial" pitchFamily="34" charset="0"/>
              </a:rPr>
              <a:t>Предметизаційна</a:t>
            </a:r>
            <a:endParaRPr lang="uk-UA" sz="2800" dirty="0">
              <a:latin typeface="Arial" pitchFamily="34" charset="0"/>
              <a:cs typeface="Arial" pitchFamily="34" charset="0"/>
            </a:endParaRP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800" dirty="0" err="1">
                <a:latin typeface="Arial" pitchFamily="34" charset="0"/>
                <a:cs typeface="Arial" pitchFamily="34" charset="0"/>
              </a:rPr>
              <a:t>Дескрипторна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538" y="0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Класифікаційна мова (1)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317625" y="976313"/>
            <a:ext cx="7561263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Індексування документів та інформаційних запитів за допомогою понять і кодів будь-якої класифікаційної системи. 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Основа: систематична класифікація понять.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Використовується для процесів формування інтерфейсів комунікування бібліотекарів між собою.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590" y="7536"/>
            <a:ext cx="749935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Класифікаційна мова (2)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5713" y="885825"/>
            <a:ext cx="7559675" cy="6019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500" dirty="0">
                <a:latin typeface="Arial" pitchFamily="34" charset="0"/>
                <a:cs typeface="Arial" pitchFamily="34" charset="0"/>
              </a:rPr>
              <a:t>Недоліки: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err="1">
                <a:latin typeface="Arial" pitchFamily="34" charset="0"/>
                <a:cs typeface="Arial" pitchFamily="34" charset="0"/>
              </a:rPr>
              <a:t>попередній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зв'язок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слів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і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словосполучень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рубриці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err="1">
                <a:latin typeface="Arial" pitchFamily="34" charset="0"/>
                <a:cs typeface="Arial" pitchFamily="34" charset="0"/>
              </a:rPr>
              <a:t>практичну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неможливість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вичерпної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деталізації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схеми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класифікування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err="1">
                <a:latin typeface="Arial" pitchFamily="34" charset="0"/>
                <a:cs typeface="Arial" pitchFamily="34" charset="0"/>
              </a:rPr>
              <a:t>складність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оновлення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й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доповнення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err="1">
                <a:latin typeface="Arial" pitchFamily="34" charset="0"/>
                <a:cs typeface="Arial" pitchFamily="34" charset="0"/>
              </a:rPr>
              <a:t>трудомісткість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використання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під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час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індексування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у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зв’язку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з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необхідністю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мати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достатні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навички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при 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виконанні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цього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технологічного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процесу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err="1">
                <a:latin typeface="Arial" pitchFamily="34" charset="0"/>
                <a:cs typeface="Arial" pitchFamily="34" charset="0"/>
              </a:rPr>
              <a:t>тощо</a:t>
            </a:r>
            <a:r>
              <a:rPr lang="ru-RU" sz="25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225" y="0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Предметизаційна</a:t>
            </a:r>
            <a:r>
              <a:rPr lang="uk-UA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мова (1)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214438" y="949325"/>
            <a:ext cx="7704137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Індексування документів за допомогою рубрикаторів, а в разі їх відсутності – за методикою предметизації. 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Основа: абетковий перелік предметних рубрик.</a:t>
            </a: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uk-UA" sz="2800"/>
              <a:t>Є основою формування інтерфейсів комунікування користувачів і бібліотекарів, користувачів і автоматизованої системи.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нцестоянн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онцестояння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нцестояння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407</Words>
  <Application>Microsoft Office PowerPoint</Application>
  <PresentationFormat>Екран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Сонцестояння</vt:lpstr>
      <vt:lpstr>Презентація PowerPoint</vt:lpstr>
      <vt:lpstr>Вступ (1)</vt:lpstr>
      <vt:lpstr>Вступ (2)</vt:lpstr>
      <vt:lpstr>Інтерфейси бібліотеки</vt:lpstr>
      <vt:lpstr>Лінгвістичне забезпечення бібліотеки</vt:lpstr>
      <vt:lpstr>Інформаційно-пошукові мови</vt:lpstr>
      <vt:lpstr>Класифікаційна мова (1)</vt:lpstr>
      <vt:lpstr>Класифікаційна мова (2)</vt:lpstr>
      <vt:lpstr>Предметизаційна мова (1)</vt:lpstr>
      <vt:lpstr>Предметизаційна мова (2)</vt:lpstr>
      <vt:lpstr>Дескрипторна мова</vt:lpstr>
      <vt:lpstr>Ділова проза</vt:lpstr>
      <vt:lpstr>Висновок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Natali</dc:creator>
  <cp:lastModifiedBy>Natali</cp:lastModifiedBy>
  <cp:revision>20</cp:revision>
  <dcterms:created xsi:type="dcterms:W3CDTF">2013-09-09T13:57:11Z</dcterms:created>
  <dcterms:modified xsi:type="dcterms:W3CDTF">2013-09-11T07:12:44Z</dcterms:modified>
</cp:coreProperties>
</file>