
<file path=[Content_Types].xml><?xml version="1.0" encoding="utf-8"?>
<Types xmlns="http://schemas.openxmlformats.org/package/2006/content-types">
  <Override PartName="/ppt/theme/theme5.xml" ContentType="application/vnd.openxmlformats-officedocument.theme+xml"/>
  <Override PartName="/ppt/slideLayouts/slideLayout30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332.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s/slide19.xml" ContentType="application/vnd.openxmlformats-officedocument.presentationml.slide+xml"/>
  <Default Extension="png" ContentType="image/png"/>
  <Override PartName="/ppt/slideLayouts/slideLayout118.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80.xml" ContentType="application/vnd.openxmlformats-officedocument.presentationml.slideLayout+xml"/>
  <Override PartName="/ppt/slideLayouts/slideLayout291.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notesSlides/notesSlide4.xml" ContentType="application/vnd.openxmlformats-officedocument.presentationml.notes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Layouts/slideLayout334.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Layouts/slideLayout323.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01.xml" ContentType="application/vnd.openxmlformats-officedocument.presentationml.slideLayout+xml"/>
  <Override PartName="/ppt/slideLayouts/slideLayout312.xml" ContentType="application/vnd.openxmlformats-officedocument.presentationml.slideLayout+xml"/>
  <Default Extension="wmf" ContentType="image/x-wmf"/>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Layouts/slideLayout252.xml" ContentType="application/vnd.openxmlformats-officedocument.presentationml.slideLayout+xml"/>
  <Override PartName="/ppt/slideLayouts/slideLayout263.xml" ContentType="application/vnd.openxmlformats-officedocument.presentationml.slideLayout+xml"/>
  <Override PartName="/ppt/theme/theme23.xml" ContentType="application/vnd.openxmlformats-officedocument.theme+xml"/>
  <Override PartName="/ppt/notesSlides/notesSlide9.xml" ContentType="application/vnd.openxmlformats-officedocument.presentationml.notesSlid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slideLayouts/slideLayout33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Layouts/slideLayout317.xml" ContentType="application/vnd.openxmlformats-officedocument.presentationml.slideLayout+xml"/>
  <Override PartName="/ppt/slideLayouts/slideLayout328.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notesSlides/notesSlide1.xml" ContentType="application/vnd.openxmlformats-officedocument.presentationml.notes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279.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Layouts/slideLayout320.xml" ContentType="application/vnd.openxmlformats-officedocument.presentationml.slideLayout+xml"/>
  <Override PartName="/ppt/slideLayouts/slideLayout33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257.xml" ContentType="application/vnd.openxmlformats-officedocument.presentationml.slideLayout+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theme/theme17.xml" ContentType="application/vnd.openxmlformats-officedocument.theme+xml"/>
  <Override PartName="/ppt/slideLayouts/slideLayout293.xml" ContentType="application/vnd.openxmlformats-officedocument.presentationml.slideLayout+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notesSlides/notesSlide6.xml" ContentType="application/vnd.openxmlformats-officedocument.presentationml.notesSlide+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Layouts/slideLayout336.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32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298.xml" ContentType="application/vnd.openxmlformats-officedocument.presentationml.slideLayout+xml"/>
  <Override PartName="/ppt/slideLayouts/slideLayout303.xml" ContentType="application/vnd.openxmlformats-officedocument.presentationml.slideLayout+xml"/>
  <Override PartName="/ppt/slideLayouts/slideLayout31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docProps/custom.xml" ContentType="application/vnd.openxmlformats-officedocument.custom-properties+xml"/>
  <Override PartName="/ppt/theme/theme14.xml" ContentType="application/vnd.openxmlformats-officedocument.theme+xml"/>
  <Override PartName="/ppt/slideLayouts/slideLayout243.xml" ContentType="application/vnd.openxmlformats-officedocument.presentationml.slideLayout+xml"/>
  <Override PartName="/ppt/slideLayouts/slideLayout290.xml" ContentType="application/vnd.openxmlformats-officedocument.presentationml.slideLayout+xml"/>
  <Override PartName="/ppt/theme/theme25.xml" ContentType="application/vnd.openxmlformats-officedocument.theme+xml"/>
  <Override PartName="/ppt/notesSlides/notesSlide12.xml" ContentType="application/vnd.openxmlformats-officedocument.presentationml.notesSlide+xml"/>
  <Override PartName="/ppt/slideLayouts/slideLayout232.xml" ContentType="application/vnd.openxmlformats-officedocument.presentationml.slideLayout+xml"/>
  <Override PartName="/ppt/slideLayouts/slideLayout319.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308.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Layouts/slideLayout33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Layouts/slideLayout248.xml" ContentType="application/vnd.openxmlformats-officedocument.presentationml.slideLayout+xml"/>
  <Override PartName="/ppt/theme/theme19.xml" ContentType="application/vnd.openxmlformats-officedocument.theme+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theme/theme22.xml" ContentType="application/vnd.openxmlformats-officedocument.theme+xml"/>
  <Override PartName="/ppt/slideLayouts/slideLayout338.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slideLayouts/slideLayout330.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notesSlides/notesSlide14.xml" ContentType="application/vnd.openxmlformats-officedocument.presentationml.notesSlide+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Layouts/slideLayout33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Masters/slideMaster25.xml" ContentType="application/vnd.openxmlformats-officedocument.presentationml.slideMaster+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notesSlides/notesSlide11.xml" ContentType="application/vnd.openxmlformats-officedocument.presentationml.notesSlide+xml"/>
  <Override PartName="/ppt/slideLayouts/slideLayout179.xml" ContentType="application/vnd.openxmlformats-officedocument.presentationml.slideLayout+xml"/>
  <Override PartName="/ppt/theme/theme13.xml" ContentType="application/vnd.openxmlformats-officedocument.theme+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slideLayouts/slideLayout261.xml" ContentType="application/vnd.openxmlformats-officedocument.presentationml.slideLayout+xml"/>
  <Override PartName="/ppt/theme/theme21.xml" ContentType="application/vnd.openxmlformats-officedocument.theme+xml"/>
  <Override PartName="/ppt/slideLayouts/slideLayout98.xml" ContentType="application/vnd.openxmlformats-officedocument.presentationml.slideLayout+xml"/>
  <Override PartName="/ppt/slideLayouts/slideLayout33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Layouts/slideLayout54.xml" ContentType="application/vnd.openxmlformats-officedocument.presentationml.slideLayout+xml"/>
  <Override PartName="/ppt/slideLayouts/slideLayout27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 id="2147483738" r:id="rId7"/>
    <p:sldMasterId id="2147483755" r:id="rId8"/>
    <p:sldMasterId id="2147483772" r:id="rId9"/>
    <p:sldMasterId id="2147483789" r:id="rId10"/>
    <p:sldMasterId id="2147483802" r:id="rId11"/>
    <p:sldMasterId id="2147483819" r:id="rId12"/>
    <p:sldMasterId id="2147483836" r:id="rId13"/>
    <p:sldMasterId id="2147483853" r:id="rId14"/>
    <p:sldMasterId id="2147483906" r:id="rId15"/>
    <p:sldMasterId id="2147483919" r:id="rId16"/>
    <p:sldMasterId id="2147483932" r:id="rId17"/>
    <p:sldMasterId id="2147483945" r:id="rId18"/>
    <p:sldMasterId id="2147483954" r:id="rId19"/>
    <p:sldMasterId id="2147483966" r:id="rId20"/>
    <p:sldMasterId id="2147483975" r:id="rId21"/>
    <p:sldMasterId id="2147483996" r:id="rId22"/>
    <p:sldMasterId id="2147484013" r:id="rId23"/>
    <p:sldMasterId id="2147484041" r:id="rId24"/>
    <p:sldMasterId id="2147484052" r:id="rId25"/>
    <p:sldMasterId id="2147484075" r:id="rId26"/>
  </p:sldMasterIdLst>
  <p:notesMasterIdLst>
    <p:notesMasterId r:id="rId55"/>
  </p:notesMasterIdLst>
  <p:sldIdLst>
    <p:sldId id="256" r:id="rId27"/>
    <p:sldId id="280" r:id="rId28"/>
    <p:sldId id="281" r:id="rId29"/>
    <p:sldId id="350" r:id="rId30"/>
    <p:sldId id="341" r:id="rId31"/>
    <p:sldId id="339" r:id="rId32"/>
    <p:sldId id="338" r:id="rId33"/>
    <p:sldId id="353" r:id="rId34"/>
    <p:sldId id="321" r:id="rId35"/>
    <p:sldId id="298" r:id="rId36"/>
    <p:sldId id="287" r:id="rId37"/>
    <p:sldId id="352" r:id="rId38"/>
    <p:sldId id="320" r:id="rId39"/>
    <p:sldId id="328" r:id="rId40"/>
    <p:sldId id="335" r:id="rId41"/>
    <p:sldId id="343" r:id="rId42"/>
    <p:sldId id="344" r:id="rId43"/>
    <p:sldId id="347" r:id="rId44"/>
    <p:sldId id="345" r:id="rId45"/>
    <p:sldId id="332" r:id="rId46"/>
    <p:sldId id="330" r:id="rId47"/>
    <p:sldId id="331" r:id="rId48"/>
    <p:sldId id="334" r:id="rId49"/>
    <p:sldId id="346" r:id="rId50"/>
    <p:sldId id="336" r:id="rId51"/>
    <p:sldId id="337" r:id="rId52"/>
    <p:sldId id="322" r:id="rId53"/>
    <p:sldId id="323" r:id="rId54"/>
  </p:sldIdLst>
  <p:sldSz cx="9144000" cy="5143500" type="screen16x9"/>
  <p:notesSz cx="6858000" cy="9144000"/>
  <p:defaultTextStyle>
    <a:defPPr>
      <a:defRPr lang="en-US"/>
    </a:defPPr>
    <a:lvl1pPr algn="l" defTabSz="911225" rtl="0" fontAlgn="base">
      <a:spcBef>
        <a:spcPct val="0"/>
      </a:spcBef>
      <a:spcAft>
        <a:spcPct val="0"/>
      </a:spcAft>
      <a:defRPr kern="1200">
        <a:solidFill>
          <a:schemeClr val="tx1"/>
        </a:solidFill>
        <a:latin typeface="Arial" charset="0"/>
        <a:ea typeface="+mn-ea"/>
        <a:cs typeface="+mn-cs"/>
      </a:defRPr>
    </a:lvl1pPr>
    <a:lvl2pPr marL="455613" indent="1588" algn="l" defTabSz="911225" rtl="0" fontAlgn="base">
      <a:spcBef>
        <a:spcPct val="0"/>
      </a:spcBef>
      <a:spcAft>
        <a:spcPct val="0"/>
      </a:spcAft>
      <a:defRPr kern="1200">
        <a:solidFill>
          <a:schemeClr val="tx1"/>
        </a:solidFill>
        <a:latin typeface="Arial" charset="0"/>
        <a:ea typeface="+mn-ea"/>
        <a:cs typeface="+mn-cs"/>
      </a:defRPr>
    </a:lvl2pPr>
    <a:lvl3pPr marL="911225" indent="3175" algn="l" defTabSz="911225" rtl="0" fontAlgn="base">
      <a:spcBef>
        <a:spcPct val="0"/>
      </a:spcBef>
      <a:spcAft>
        <a:spcPct val="0"/>
      </a:spcAft>
      <a:defRPr kern="1200">
        <a:solidFill>
          <a:schemeClr val="tx1"/>
        </a:solidFill>
        <a:latin typeface="Arial" charset="0"/>
        <a:ea typeface="+mn-ea"/>
        <a:cs typeface="+mn-cs"/>
      </a:defRPr>
    </a:lvl3pPr>
    <a:lvl4pPr marL="1366838" indent="4763" algn="l" defTabSz="911225" rtl="0" fontAlgn="base">
      <a:spcBef>
        <a:spcPct val="0"/>
      </a:spcBef>
      <a:spcAft>
        <a:spcPct val="0"/>
      </a:spcAft>
      <a:defRPr kern="1200">
        <a:solidFill>
          <a:schemeClr val="tx1"/>
        </a:solidFill>
        <a:latin typeface="Arial" charset="0"/>
        <a:ea typeface="+mn-ea"/>
        <a:cs typeface="+mn-cs"/>
      </a:defRPr>
    </a:lvl4pPr>
    <a:lvl5pPr marL="1822450" indent="6350" algn="l" defTabSz="911225"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8FCE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71655" autoAdjust="0"/>
  </p:normalViewPr>
  <p:slideViewPr>
    <p:cSldViewPr>
      <p:cViewPr>
        <p:scale>
          <a:sx n="89" d="100"/>
          <a:sy n="89" d="100"/>
        </p:scale>
        <p:origin x="-234" y="-72"/>
      </p:cViewPr>
      <p:guideLst>
        <p:guide orient="horz" pos="1620"/>
        <p:guide pos="2880"/>
      </p:guideLst>
    </p:cSldViewPr>
  </p:slideViewPr>
  <p:outlineViewPr>
    <p:cViewPr>
      <p:scale>
        <a:sx n="33" d="100"/>
        <a:sy n="33" d="100"/>
      </p:scale>
      <p:origin x="0" y="8682"/>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13.xml"/><Relationship Id="rId21" Type="http://schemas.openxmlformats.org/officeDocument/2006/relationships/slideMaster" Target="slideMasters/slideMaster21.xml"/><Relationship Id="rId34" Type="http://schemas.openxmlformats.org/officeDocument/2006/relationships/slide" Target="slides/slide8.xml"/><Relationship Id="rId42" Type="http://schemas.openxmlformats.org/officeDocument/2006/relationships/slide" Target="slides/slide16.xml"/><Relationship Id="rId47" Type="http://schemas.openxmlformats.org/officeDocument/2006/relationships/slide" Target="slides/slide21.xml"/><Relationship Id="rId50" Type="http://schemas.openxmlformats.org/officeDocument/2006/relationships/slide" Target="slides/slide24.xml"/><Relationship Id="rId55"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7.xml"/><Relationship Id="rId38" Type="http://schemas.openxmlformats.org/officeDocument/2006/relationships/slide" Target="slides/slide12.xml"/><Relationship Id="rId46" Type="http://schemas.openxmlformats.org/officeDocument/2006/relationships/slide" Target="slides/slide20.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3.xml"/><Relationship Id="rId41" Type="http://schemas.openxmlformats.org/officeDocument/2006/relationships/slide" Target="slides/slide15.xml"/><Relationship Id="rId54"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6.xml"/><Relationship Id="rId37" Type="http://schemas.openxmlformats.org/officeDocument/2006/relationships/slide" Target="slides/slide11.xml"/><Relationship Id="rId40" Type="http://schemas.openxmlformats.org/officeDocument/2006/relationships/slide" Target="slides/slide14.xml"/><Relationship Id="rId45" Type="http://schemas.openxmlformats.org/officeDocument/2006/relationships/slide" Target="slides/slide19.xml"/><Relationship Id="rId53" Type="http://schemas.openxmlformats.org/officeDocument/2006/relationships/slide" Target="slides/slide27.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2.xml"/><Relationship Id="rId36" Type="http://schemas.openxmlformats.org/officeDocument/2006/relationships/slide" Target="slides/slide10.xml"/><Relationship Id="rId49" Type="http://schemas.openxmlformats.org/officeDocument/2006/relationships/slide" Target="slides/slide23.xml"/><Relationship Id="rId57"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5.xml"/><Relationship Id="rId44" Type="http://schemas.openxmlformats.org/officeDocument/2006/relationships/slide" Target="slides/slide18.xml"/><Relationship Id="rId52"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1.xml"/><Relationship Id="rId30" Type="http://schemas.openxmlformats.org/officeDocument/2006/relationships/slide" Target="slides/slide4.xml"/><Relationship Id="rId35" Type="http://schemas.openxmlformats.org/officeDocument/2006/relationships/slide" Target="slides/slide9.xml"/><Relationship Id="rId43" Type="http://schemas.openxmlformats.org/officeDocument/2006/relationships/slide" Target="slides/slide17.xml"/><Relationship Id="rId48" Type="http://schemas.openxmlformats.org/officeDocument/2006/relationships/slide" Target="slides/slide22.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2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1322"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1322" fontAlgn="auto">
              <a:spcBef>
                <a:spcPts val="0"/>
              </a:spcBef>
              <a:spcAft>
                <a:spcPts val="0"/>
              </a:spcAft>
              <a:defRPr sz="1200" smtClean="0">
                <a:latin typeface="+mn-lt"/>
              </a:defRPr>
            </a:lvl1pPr>
          </a:lstStyle>
          <a:p>
            <a:pPr>
              <a:defRPr/>
            </a:pPr>
            <a:fld id="{38FA81FF-D427-4BCB-A4AF-DD71385F2BFD}" type="datetimeFigureOut">
              <a:rPr lang="en-US"/>
              <a:pPr>
                <a:defRPr/>
              </a:pPr>
              <a:t>12/23/2010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11322"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11322" fontAlgn="auto">
              <a:spcBef>
                <a:spcPts val="0"/>
              </a:spcBef>
              <a:spcAft>
                <a:spcPts val="0"/>
              </a:spcAft>
              <a:defRPr sz="1200" smtClean="0">
                <a:latin typeface="+mn-lt"/>
              </a:defRPr>
            </a:lvl1pPr>
          </a:lstStyle>
          <a:p>
            <a:pPr>
              <a:defRPr/>
            </a:pPr>
            <a:fld id="{0BCE18F1-FED7-40B3-A892-A0FD83B002B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911225" rtl="0" fontAlgn="base">
      <a:spcBef>
        <a:spcPct val="30000"/>
      </a:spcBef>
      <a:spcAft>
        <a:spcPct val="0"/>
      </a:spcAft>
      <a:defRPr sz="1200" kern="1200">
        <a:solidFill>
          <a:schemeClr val="tx1"/>
        </a:solidFill>
        <a:latin typeface="+mn-lt"/>
        <a:ea typeface="+mn-ea"/>
        <a:cs typeface="+mn-cs"/>
      </a:defRPr>
    </a:lvl1pPr>
    <a:lvl2pPr marL="455613" algn="l" defTabSz="911225" rtl="0" fontAlgn="base">
      <a:spcBef>
        <a:spcPct val="30000"/>
      </a:spcBef>
      <a:spcAft>
        <a:spcPct val="0"/>
      </a:spcAft>
      <a:defRPr sz="1200" kern="1200">
        <a:solidFill>
          <a:schemeClr val="tx1"/>
        </a:solidFill>
        <a:latin typeface="+mn-lt"/>
        <a:ea typeface="+mn-ea"/>
        <a:cs typeface="+mn-cs"/>
      </a:defRPr>
    </a:lvl2pPr>
    <a:lvl3pPr marL="911225" algn="l" defTabSz="911225" rtl="0" fontAlgn="base">
      <a:spcBef>
        <a:spcPct val="30000"/>
      </a:spcBef>
      <a:spcAft>
        <a:spcPct val="0"/>
      </a:spcAft>
      <a:defRPr sz="1200" kern="1200">
        <a:solidFill>
          <a:schemeClr val="tx1"/>
        </a:solidFill>
        <a:latin typeface="+mn-lt"/>
        <a:ea typeface="+mn-ea"/>
        <a:cs typeface="+mn-cs"/>
      </a:defRPr>
    </a:lvl3pPr>
    <a:lvl4pPr marL="1366838" algn="l" defTabSz="911225" rtl="0" fontAlgn="base">
      <a:spcBef>
        <a:spcPct val="30000"/>
      </a:spcBef>
      <a:spcAft>
        <a:spcPct val="0"/>
      </a:spcAft>
      <a:defRPr sz="1200" kern="1200">
        <a:solidFill>
          <a:schemeClr val="tx1"/>
        </a:solidFill>
        <a:latin typeface="+mn-lt"/>
        <a:ea typeface="+mn-ea"/>
        <a:cs typeface="+mn-cs"/>
      </a:defRPr>
    </a:lvl4pPr>
    <a:lvl5pPr marL="1822450" algn="l" defTabSz="911225" rtl="0" fontAlgn="base">
      <a:spcBef>
        <a:spcPct val="30000"/>
      </a:spcBef>
      <a:spcAft>
        <a:spcPct val="0"/>
      </a:spcAft>
      <a:defRPr sz="1200" kern="1200">
        <a:solidFill>
          <a:schemeClr val="tx1"/>
        </a:solidFill>
        <a:latin typeface="+mn-lt"/>
        <a:ea typeface="+mn-ea"/>
        <a:cs typeface="+mn-cs"/>
      </a:defRPr>
    </a:lvl5pPr>
    <a:lvl6pPr marL="2278291" algn="l" defTabSz="911322" rtl="0" eaLnBrk="1" latinLnBrk="0" hangingPunct="1">
      <a:defRPr sz="1200" kern="1200">
        <a:solidFill>
          <a:schemeClr val="tx1"/>
        </a:solidFill>
        <a:latin typeface="+mn-lt"/>
        <a:ea typeface="+mn-ea"/>
        <a:cs typeface="+mn-cs"/>
      </a:defRPr>
    </a:lvl6pPr>
    <a:lvl7pPr marL="2733963" algn="l" defTabSz="911322" rtl="0" eaLnBrk="1" latinLnBrk="0" hangingPunct="1">
      <a:defRPr sz="1200" kern="1200">
        <a:solidFill>
          <a:schemeClr val="tx1"/>
        </a:solidFill>
        <a:latin typeface="+mn-lt"/>
        <a:ea typeface="+mn-ea"/>
        <a:cs typeface="+mn-cs"/>
      </a:defRPr>
    </a:lvl7pPr>
    <a:lvl8pPr marL="3189612" algn="l" defTabSz="911322" rtl="0" eaLnBrk="1" latinLnBrk="0" hangingPunct="1">
      <a:defRPr sz="1200" kern="1200">
        <a:solidFill>
          <a:schemeClr val="tx1"/>
        </a:solidFill>
        <a:latin typeface="+mn-lt"/>
        <a:ea typeface="+mn-ea"/>
        <a:cs typeface="+mn-cs"/>
      </a:defRPr>
    </a:lvl8pPr>
    <a:lvl9pPr marL="3645260" algn="l" defTabSz="91132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5" name="Slide Image Placeholder 1"/>
          <p:cNvSpPr>
            <a:spLocks noGrp="1" noRot="1" noChangeAspect="1"/>
          </p:cNvSpPr>
          <p:nvPr>
            <p:ph type="sldImg"/>
          </p:nvPr>
        </p:nvSpPr>
        <p:spPr bwMode="auto">
          <a:noFill/>
          <a:ln>
            <a:solidFill>
              <a:srgbClr val="000000"/>
            </a:solidFill>
            <a:miter lim="800000"/>
            <a:headEnd/>
            <a:tailEnd/>
          </a:ln>
        </p:spPr>
      </p:sp>
      <p:sp>
        <p:nvSpPr>
          <p:cNvPr id="3799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Putting everything together, results in a comprehensive platform and set of applications that spans the client, server and services tiers. For simplicity’s sake, this diagram only includes Microsoft’s technologies but Microsoft’s success has been the result of the hundreds of thousands (over 600,000) partners building platform components and applications that address a large proportion of the world’s software needs.</a:t>
            </a:r>
          </a:p>
        </p:txBody>
      </p:sp>
      <p:sp>
        <p:nvSpPr>
          <p:cNvPr id="3799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52842779-F86C-43CC-A777-7CF8CE268217}" type="slidenum">
              <a:rPr lang="en-US"/>
              <a:pPr defTabSz="911225" fontAlgn="base">
                <a:spcBef>
                  <a:spcPct val="0"/>
                </a:spcBef>
                <a:spcAft>
                  <a:spcPct val="0"/>
                </a:spcAft>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defTabSz="911322" fontAlgn="auto">
              <a:spcBef>
                <a:spcPts val="0"/>
              </a:spcBef>
              <a:spcAft>
                <a:spcPts val="0"/>
              </a:spcAft>
              <a:defRPr/>
            </a:pPr>
            <a:endParaRPr lang="en-GB" dirty="0"/>
          </a:p>
        </p:txBody>
      </p:sp>
      <p:sp>
        <p:nvSpPr>
          <p:cNvPr id="402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798FA5DB-545D-4F22-B2D5-F6D88C3E2F36}" type="slidenum">
              <a:rPr lang="en-GB"/>
              <a:pPr defTabSz="911225" fontAlgn="base">
                <a:spcBef>
                  <a:spcPct val="0"/>
                </a:spcBef>
                <a:spcAft>
                  <a:spcPct val="0"/>
                </a:spcAft>
              </a:pPr>
              <a:t>17</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44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49" name="Slide Image Placeholder 1"/>
          <p:cNvSpPr>
            <a:spLocks noGrp="1" noRot="1" noChangeAspect="1"/>
          </p:cNvSpPr>
          <p:nvPr>
            <p:ph type="sldImg"/>
          </p:nvPr>
        </p:nvSpPr>
        <p:spPr bwMode="auto">
          <a:noFill/>
          <a:ln>
            <a:solidFill>
              <a:srgbClr val="000000"/>
            </a:solidFill>
            <a:miter lim="800000"/>
            <a:headEnd/>
            <a:tailEnd/>
          </a:ln>
        </p:spPr>
      </p:sp>
      <p:sp>
        <p:nvSpPr>
          <p:cNvPr id="411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411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345BD040-B157-4747-9B63-95DA7FA86207}" type="slidenum">
              <a:rPr lang="en-GB"/>
              <a:pPr defTabSz="911225" fontAlgn="base">
                <a:spcBef>
                  <a:spcPct val="0"/>
                </a:spcBef>
                <a:spcAft>
                  <a:spcPct val="0"/>
                </a:spcAft>
              </a:pPr>
              <a:t>24</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5" name="Slide Image Placeholder 1"/>
          <p:cNvSpPr>
            <a:spLocks noGrp="1" noRot="1" noChangeAspect="1"/>
          </p:cNvSpPr>
          <p:nvPr>
            <p:ph type="sldImg"/>
          </p:nvPr>
        </p:nvSpPr>
        <p:spPr bwMode="auto">
          <a:xfrm>
            <a:off x="3708400" y="236538"/>
            <a:ext cx="3268663" cy="1839912"/>
          </a:xfrm>
          <a:noFill/>
          <a:ln>
            <a:solidFill>
              <a:srgbClr val="000000"/>
            </a:solidFill>
            <a:miter lim="800000"/>
            <a:headEnd/>
            <a:tailEnd/>
          </a:ln>
        </p:spPr>
      </p:sp>
      <p:sp>
        <p:nvSpPr>
          <p:cNvPr id="415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15747"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r>
              <a:rPr lang="en-NZ" smtClean="0">
                <a:solidFill>
                  <a:srgbClr val="000000"/>
                </a:solidFill>
              </a:rPr>
              <a:t>© 2009 Microsoft Corporation. This presentation is for informational purposes only. MICROSOFT MAKES NO WARRANTIES, EXPRESS OR IMPLIED, IN THIS SUMMARY. </a:t>
            </a:r>
            <a:endParaRPr lang="en-US" smtClean="0">
              <a:solidFill>
                <a:srgbClr val="000000"/>
              </a:solidFill>
            </a:endParaRPr>
          </a:p>
        </p:txBody>
      </p:sp>
      <p:sp>
        <p:nvSpPr>
          <p:cNvPr id="415748"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0824893F-185F-4EDD-B4BB-11F4986EFE24}" type="slidenum">
              <a:rPr lang="en-US">
                <a:solidFill>
                  <a:srgbClr val="000000"/>
                </a:solidFill>
              </a:rPr>
              <a:pPr defTabSz="911225" fontAlgn="base">
                <a:spcBef>
                  <a:spcPct val="0"/>
                </a:spcBef>
                <a:spcAft>
                  <a:spcPct val="0"/>
                </a:spcAft>
              </a:pPr>
              <a:t>27</a:t>
            </a:fld>
            <a:endParaRPr lang="en-US">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3D83883E-1DD1-4ACA-85D7-EEB1456B6E32}" type="slidenum">
              <a:rPr lang="en-US">
                <a:solidFill>
                  <a:srgbClr val="000000"/>
                </a:solidFill>
              </a:rPr>
              <a:pPr defTabSz="911225" fontAlgn="base">
                <a:spcBef>
                  <a:spcPct val="0"/>
                </a:spcBef>
                <a:spcAft>
                  <a:spcPct val="0"/>
                </a:spcAft>
              </a:pPr>
              <a:t>28</a:t>
            </a:fld>
            <a:endParaRPr lang="en-US">
              <a:solidFill>
                <a:srgbClr val="000000"/>
              </a:solidFill>
            </a:endParaRPr>
          </a:p>
        </p:txBody>
      </p:sp>
      <p:sp>
        <p:nvSpPr>
          <p:cNvPr id="417794"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r>
              <a:rPr lang="en-NZ" smtClean="0">
                <a:solidFill>
                  <a:srgbClr val="000000"/>
                </a:solidFill>
              </a:rPr>
              <a:t>© 2009 Microsoft Corporation. This presentation is for informational purposes only. MICROSOFT MAKES NO WARRANTIES, EXPRESS OR IMPLIED, IN THIS SUMMARY. </a:t>
            </a:r>
            <a:endParaRPr lang="en-US" smtClean="0">
              <a:solidFill>
                <a:srgbClr val="000000"/>
              </a:solidFill>
            </a:endParaRPr>
          </a:p>
        </p:txBody>
      </p:sp>
      <p:sp>
        <p:nvSpPr>
          <p:cNvPr id="417795" name="Slide Image Placeholder 7"/>
          <p:cNvSpPr>
            <a:spLocks noGrp="1" noRot="1" noChangeAspect="1"/>
          </p:cNvSpPr>
          <p:nvPr>
            <p:ph type="sldImg"/>
          </p:nvPr>
        </p:nvSpPr>
        <p:spPr bwMode="auto">
          <a:xfrm>
            <a:off x="3708400" y="236538"/>
            <a:ext cx="3268663" cy="1839912"/>
          </a:xfrm>
          <a:noFill/>
          <a:ln>
            <a:solidFill>
              <a:srgbClr val="000000"/>
            </a:solidFill>
            <a:miter lim="800000"/>
            <a:headEnd/>
            <a:tailEnd/>
          </a:ln>
        </p:spPr>
      </p:sp>
      <p:sp>
        <p:nvSpPr>
          <p:cNvPr id="417796" name="Notes Placeholder 8"/>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3" name="Slide Image Placeholder 1"/>
          <p:cNvSpPr>
            <a:spLocks noGrp="1" noRot="1" noChangeAspect="1"/>
          </p:cNvSpPr>
          <p:nvPr>
            <p:ph type="sldImg"/>
          </p:nvPr>
        </p:nvSpPr>
        <p:spPr bwMode="auto">
          <a:noFill/>
          <a:ln>
            <a:solidFill>
              <a:srgbClr val="000000"/>
            </a:solidFill>
            <a:miter lim="800000"/>
            <a:headEnd/>
            <a:tailEnd/>
          </a:ln>
        </p:spPr>
      </p:sp>
      <p:sp>
        <p:nvSpPr>
          <p:cNvPr id="3819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8195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r>
              <a:rPr lang="en-US" smtClean="0"/>
              <a:t>Windows 7 | Presenter Mode</a:t>
            </a:r>
          </a:p>
        </p:txBody>
      </p:sp>
      <p:sp>
        <p:nvSpPr>
          <p:cNvPr id="38195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fld id="{2C527839-BEC4-4492-AA2F-0376B1DF3195}" type="datetime2">
              <a:rPr lang="en-US"/>
              <a:pPr defTabSz="911225" fontAlgn="base">
                <a:spcBef>
                  <a:spcPct val="0"/>
                </a:spcBef>
                <a:spcAft>
                  <a:spcPct val="0"/>
                </a:spcAft>
              </a:pPr>
              <a:t>Thursday, December 23, 2010</a:t>
            </a:fld>
            <a:endParaRPr lang="en-US"/>
          </a:p>
        </p:txBody>
      </p:sp>
      <p:sp>
        <p:nvSpPr>
          <p:cNvPr id="38195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r>
              <a:rPr lang="en-US" smtClean="0"/>
              <a:t>Microsoft Confidential</a:t>
            </a:r>
          </a:p>
        </p:txBody>
      </p:sp>
      <p:sp>
        <p:nvSpPr>
          <p:cNvPr id="38195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3CA72D55-FE93-4FA8-BC9C-F87174E12B60}" type="slidenum">
              <a:rPr lang="en-US"/>
              <a:pPr defTabSz="911225" fontAlgn="base">
                <a:spcBef>
                  <a:spcPct val="0"/>
                </a:spcBef>
                <a:spcAft>
                  <a:spcPct val="0"/>
                </a:spcAft>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1" name="Slide Image Placeholder 1"/>
          <p:cNvSpPr>
            <a:spLocks noGrp="1" noRot="1" noChangeAspect="1"/>
          </p:cNvSpPr>
          <p:nvPr>
            <p:ph type="sldImg"/>
          </p:nvPr>
        </p:nvSpPr>
        <p:spPr bwMode="auto">
          <a:noFill/>
          <a:ln>
            <a:solidFill>
              <a:srgbClr val="000000"/>
            </a:solidFill>
            <a:miter lim="800000"/>
            <a:headEnd/>
            <a:tailEnd/>
          </a:ln>
        </p:spPr>
      </p:sp>
      <p:sp>
        <p:nvSpPr>
          <p:cNvPr id="3840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8400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r>
              <a:rPr lang="en-US" smtClean="0"/>
              <a:t>Windows 7 | Presenter Mode</a:t>
            </a:r>
          </a:p>
        </p:txBody>
      </p:sp>
      <p:sp>
        <p:nvSpPr>
          <p:cNvPr id="38400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fld id="{F6DAE797-39B5-43E2-A958-3586766313D0}" type="datetime2">
              <a:rPr lang="en-US"/>
              <a:pPr defTabSz="911225" fontAlgn="base">
                <a:spcBef>
                  <a:spcPct val="0"/>
                </a:spcBef>
                <a:spcAft>
                  <a:spcPct val="0"/>
                </a:spcAft>
              </a:pPr>
              <a:t>Thursday, December 23, 2010</a:t>
            </a:fld>
            <a:endParaRPr lang="en-US"/>
          </a:p>
        </p:txBody>
      </p:sp>
      <p:sp>
        <p:nvSpPr>
          <p:cNvPr id="38400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r>
              <a:rPr lang="en-US" smtClean="0"/>
              <a:t>Microsoft Confidential</a:t>
            </a:r>
          </a:p>
        </p:txBody>
      </p:sp>
      <p:sp>
        <p:nvSpPr>
          <p:cNvPr id="38400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8747FEC0-C00D-435B-B0E2-835A040238EE}" type="slidenum">
              <a:rPr lang="en-US"/>
              <a:pPr defTabSz="911225" fontAlgn="base">
                <a:spcBef>
                  <a:spcPct val="0"/>
                </a:spcBef>
                <a:spcAft>
                  <a:spcPct val="0"/>
                </a:spcAft>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49" name="Slide Image Placeholder 1"/>
          <p:cNvSpPr>
            <a:spLocks noGrp="1" noRot="1" noChangeAspect="1"/>
          </p:cNvSpPr>
          <p:nvPr>
            <p:ph type="sldImg"/>
          </p:nvPr>
        </p:nvSpPr>
        <p:spPr bwMode="auto">
          <a:noFill/>
          <a:ln>
            <a:solidFill>
              <a:srgbClr val="000000"/>
            </a:solidFill>
            <a:miter lim="800000"/>
            <a:headEnd/>
            <a:tailEnd/>
          </a:ln>
        </p:spPr>
      </p:sp>
      <p:sp>
        <p:nvSpPr>
          <p:cNvPr id="3860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8605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r>
              <a:rPr lang="en-US" smtClean="0"/>
              <a:t>Windows 7 | Presenter Mode</a:t>
            </a:r>
          </a:p>
        </p:txBody>
      </p:sp>
      <p:sp>
        <p:nvSpPr>
          <p:cNvPr id="38605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fld id="{FC2657F4-037D-49B4-B9BB-41299041D8BB}" type="datetime2">
              <a:rPr lang="en-US"/>
              <a:pPr defTabSz="911225" fontAlgn="base">
                <a:spcBef>
                  <a:spcPct val="0"/>
                </a:spcBef>
                <a:spcAft>
                  <a:spcPct val="0"/>
                </a:spcAft>
              </a:pPr>
              <a:t>Thursday, December 23, 2010</a:t>
            </a:fld>
            <a:endParaRPr lang="en-US"/>
          </a:p>
        </p:txBody>
      </p:sp>
      <p:sp>
        <p:nvSpPr>
          <p:cNvPr id="38605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r>
              <a:rPr lang="en-US" smtClean="0"/>
              <a:t>Microsoft Confidential</a:t>
            </a:r>
          </a:p>
        </p:txBody>
      </p:sp>
      <p:sp>
        <p:nvSpPr>
          <p:cNvPr id="38605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A2A5756E-7051-4F25-88B8-FE98AF41A7F4}" type="slidenum">
              <a:rPr lang="en-US"/>
              <a:pPr defTabSz="911225" fontAlgn="base">
                <a:spcBef>
                  <a:spcPct val="0"/>
                </a:spcBef>
                <a:spcAft>
                  <a:spcPct val="0"/>
                </a:spcAft>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7" name="Slide Image Placeholder 1"/>
          <p:cNvSpPr>
            <a:spLocks noGrp="1" noRot="1" noChangeAspect="1"/>
          </p:cNvSpPr>
          <p:nvPr>
            <p:ph type="sldImg"/>
          </p:nvPr>
        </p:nvSpPr>
        <p:spPr bwMode="auto">
          <a:noFill/>
          <a:ln>
            <a:solidFill>
              <a:srgbClr val="000000"/>
            </a:solidFill>
            <a:miter lim="800000"/>
            <a:headEnd/>
            <a:tailEnd/>
          </a:ln>
        </p:spPr>
      </p:sp>
      <p:sp>
        <p:nvSpPr>
          <p:cNvPr id="3880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880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815A54B5-E888-46D2-B8CE-96EF3FAC9414}" type="slidenum">
              <a:rPr lang="en-US"/>
              <a:pPr defTabSz="911225" fontAlgn="base">
                <a:spcBef>
                  <a:spcPct val="0"/>
                </a:spcBef>
                <a:spcAft>
                  <a:spcPct val="0"/>
                </a:spcAft>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5" name="Slide Image Placeholder 1"/>
          <p:cNvSpPr>
            <a:spLocks noGrp="1" noRot="1" noChangeAspect="1"/>
          </p:cNvSpPr>
          <p:nvPr>
            <p:ph type="sldImg"/>
          </p:nvPr>
        </p:nvSpPr>
        <p:spPr bwMode="auto">
          <a:noFill/>
          <a:ln>
            <a:solidFill>
              <a:srgbClr val="000000"/>
            </a:solidFill>
            <a:miter lim="800000"/>
            <a:headEnd/>
            <a:tailEnd/>
          </a:ln>
        </p:spPr>
      </p:sp>
      <p:sp>
        <p:nvSpPr>
          <p:cNvPr id="3901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history of technology is characterized by periods of particularly rapid evolution. </a:t>
            </a:r>
          </a:p>
          <a:p>
            <a:pPr>
              <a:spcBef>
                <a:spcPct val="0"/>
              </a:spcBef>
            </a:pPr>
            <a:endParaRPr lang="en-US" smtClean="0"/>
          </a:p>
          <a:p>
            <a:pPr>
              <a:spcBef>
                <a:spcPct val="0"/>
              </a:spcBef>
            </a:pPr>
            <a:r>
              <a:rPr lang="en-US" smtClean="0"/>
              <a:t>The adoption of the PC by businesses in the 90s dramatically altered the staid, mainframe/mini-computer dominated world of enterprise IT and empowered individuals to apply technology creatively and broadly across business to the point where – today – it’s almost unimaginable to consider working without a PC.</a:t>
            </a:r>
          </a:p>
          <a:p>
            <a:pPr>
              <a:spcBef>
                <a:spcPct val="0"/>
              </a:spcBef>
            </a:pPr>
            <a:endParaRPr lang="en-US" smtClean="0"/>
          </a:p>
          <a:p>
            <a:pPr>
              <a:spcBef>
                <a:spcPct val="0"/>
              </a:spcBef>
            </a:pPr>
            <a:r>
              <a:rPr lang="en-US" smtClean="0"/>
              <a:t>In the middle of the 1990s the Web emerged, and a whole generation of Internet-facing Web applications, both Internet, and intranet within a corporation, were built using HTML and Web servers. And we see many, many thousands, hundreds of thousands of these being written every year. It is still a core model that people use for building modern applications.</a:t>
            </a:r>
          </a:p>
          <a:p>
            <a:pPr>
              <a:spcBef>
                <a:spcPct val="0"/>
              </a:spcBef>
            </a:pPr>
            <a:endParaRPr lang="en-US" smtClean="0"/>
          </a:p>
          <a:p>
            <a:pPr>
              <a:spcBef>
                <a:spcPct val="0"/>
              </a:spcBef>
            </a:pPr>
            <a:r>
              <a:rPr lang="en-US" smtClean="0"/>
              <a:t>In the early 2000s Web services and SOA (Service-Oriented Architecture) enabled applications to communicate over standard-based Web protocols, be it Web services, or REST-based protocols, and this is also very popular particularly because it promotes the ideal of assembling – or composing – more complex solutions from simpler parts. In fact, it is a core building block for how we think about the Azure services platform.</a:t>
            </a:r>
          </a:p>
          <a:p>
            <a:pPr>
              <a:spcBef>
                <a:spcPct val="0"/>
              </a:spcBef>
            </a:pPr>
            <a:endParaRPr lang="en-US" smtClean="0"/>
          </a:p>
          <a:p>
            <a:pPr>
              <a:spcBef>
                <a:spcPct val="0"/>
              </a:spcBef>
            </a:pPr>
            <a:r>
              <a:rPr lang="en-US" smtClean="0"/>
              <a:t>There are many advantages to the services model particularly with the immediacy of global reach, the ease of provisioning and, of course, allowing a 3</a:t>
            </a:r>
            <a:r>
              <a:rPr lang="en-US" baseline="30000" smtClean="0"/>
              <a:t>rd</a:t>
            </a:r>
            <a:r>
              <a:rPr lang="en-US" smtClean="0"/>
              <a:t> party with the greater expertise to run the computers, networks, data-centers and software on my behalf. However, there are many advantages to running software on premises too. Principally, the ability to tailor the software to most effectively address specific business needs and the level of privacy and control that can only be guaranteed when the software and data are within my control.</a:t>
            </a:r>
          </a:p>
          <a:p>
            <a:pPr>
              <a:spcBef>
                <a:spcPct val="0"/>
              </a:spcBef>
            </a:pPr>
            <a:endParaRPr lang="en-US" smtClean="0"/>
          </a:p>
          <a:p>
            <a:r>
              <a:rPr lang="en-US" smtClean="0"/>
              <a:t>The cloud platform builds on previous platform generations but it is a fundamentally different approach and it has its own unique advantages.</a:t>
            </a:r>
          </a:p>
        </p:txBody>
      </p:sp>
      <p:sp>
        <p:nvSpPr>
          <p:cNvPr id="3901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16870483-6755-45BB-910C-5512738D6C68}" type="slidenum">
              <a:rPr lang="en-US">
                <a:solidFill>
                  <a:srgbClr val="000000"/>
                </a:solidFill>
              </a:rPr>
              <a:pPr defTabSz="911225" fontAlgn="base">
                <a:spcBef>
                  <a:spcPct val="0"/>
                </a:spcBef>
                <a:spcAft>
                  <a:spcPct val="0"/>
                </a:spcAft>
              </a:pPr>
              <a:t>9</a:t>
            </a:fld>
            <a:endParaRPr lang="en-US">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3" name="Slide Image Placeholder 1"/>
          <p:cNvSpPr>
            <a:spLocks noGrp="1" noRot="1" noChangeAspect="1"/>
          </p:cNvSpPr>
          <p:nvPr>
            <p:ph type="sldImg"/>
          </p:nvPr>
        </p:nvSpPr>
        <p:spPr bwMode="auto">
          <a:noFill/>
          <a:ln>
            <a:solidFill>
              <a:srgbClr val="000000"/>
            </a:solidFill>
            <a:miter lim="800000"/>
            <a:headEnd/>
            <a:tailEnd/>
          </a:ln>
        </p:spPr>
      </p:sp>
      <p:sp>
        <p:nvSpPr>
          <p:cNvPr id="3921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Based on industry views of the likes of UC Berkley RAD Labs, MCKinsey, Gartner, Forrester, etc. the lowest common denominator attributes required for cloud computing are ….. </a:t>
            </a:r>
          </a:p>
        </p:txBody>
      </p:sp>
      <p:sp>
        <p:nvSpPr>
          <p:cNvPr id="3921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855334B9-085B-4926-809D-1BF4E44B4256}" type="slidenum">
              <a:rPr lang="en-US">
                <a:solidFill>
                  <a:srgbClr val="000000"/>
                </a:solidFill>
              </a:rPr>
              <a:pPr defTabSz="911225" fontAlgn="base">
                <a:spcBef>
                  <a:spcPct val="0"/>
                </a:spcBef>
                <a:spcAft>
                  <a:spcPct val="0"/>
                </a:spcAft>
              </a:pPr>
              <a:t>10</a:t>
            </a:fld>
            <a:endParaRPr lang="en-US">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89" name="Slide Image Placeholder 1"/>
          <p:cNvSpPr>
            <a:spLocks noGrp="1" noRot="1" noChangeAspect="1"/>
          </p:cNvSpPr>
          <p:nvPr>
            <p:ph type="sldImg"/>
          </p:nvPr>
        </p:nvSpPr>
        <p:spPr bwMode="auto">
          <a:xfrm>
            <a:off x="955675" y="749300"/>
            <a:ext cx="4797425" cy="2698750"/>
          </a:xfrm>
          <a:noFill/>
          <a:ln>
            <a:solidFill>
              <a:srgbClr val="000000"/>
            </a:solidFill>
            <a:miter lim="800000"/>
            <a:headEnd/>
            <a:tailEnd/>
          </a:ln>
        </p:spPr>
      </p:sp>
      <p:sp>
        <p:nvSpPr>
          <p:cNvPr id="39629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4A2E0417-21BC-4F9C-8359-30DBE9EE80C7}" type="slidenum">
              <a:rPr lang="en-US">
                <a:solidFill>
                  <a:srgbClr val="000000"/>
                </a:solidFill>
              </a:rPr>
              <a:pPr defTabSz="911225" fontAlgn="base">
                <a:spcBef>
                  <a:spcPct val="0"/>
                </a:spcBef>
                <a:spcAft>
                  <a:spcPct val="0"/>
                </a:spcAft>
              </a:pPr>
              <a:t>13</a:t>
            </a:fld>
            <a:endParaRPr lang="en-US">
              <a:solidFill>
                <a:srgbClr val="000000"/>
              </a:solidFill>
            </a:endParaRPr>
          </a:p>
        </p:txBody>
      </p:sp>
      <p:sp>
        <p:nvSpPr>
          <p:cNvPr id="5" name="Notes Placeholder 4"/>
          <p:cNvSpPr>
            <a:spLocks noGrp="1"/>
          </p:cNvSpPr>
          <p:nvPr>
            <p:ph type="body" sz="quarter" idx="11"/>
          </p:nvPr>
        </p:nvSpPr>
        <p:spPr>
          <a:xfrm>
            <a:off x="596900" y="3671888"/>
            <a:ext cx="5486400" cy="4114800"/>
          </a:xfrm>
        </p:spPr>
        <p:txBody>
          <a:bodyPr/>
          <a:lstStyle/>
          <a:p>
            <a:pPr>
              <a:spcBef>
                <a:spcPct val="0"/>
              </a:spcBef>
            </a:pPr>
            <a:r>
              <a:rPr lang="en-US" sz="900" b="1" smtClean="0">
                <a:latin typeface="Segoe"/>
              </a:rPr>
              <a:t>Stats!</a:t>
            </a:r>
          </a:p>
          <a:p>
            <a:pPr>
              <a:spcBef>
                <a:spcPct val="0"/>
              </a:spcBef>
              <a:buFontTx/>
              <a:buChar char="•"/>
            </a:pPr>
            <a:r>
              <a:rPr lang="en-US" sz="900" smtClean="0">
                <a:latin typeface="Segoe"/>
              </a:rPr>
              <a:t>Did you know Windows Live ID handles 1 Billion authentications per day?</a:t>
            </a:r>
          </a:p>
          <a:p>
            <a:pPr>
              <a:spcBef>
                <a:spcPct val="0"/>
              </a:spcBef>
              <a:buFontTx/>
              <a:buChar char="•"/>
            </a:pPr>
            <a:r>
              <a:rPr lang="en-US" sz="900" smtClean="0">
                <a:latin typeface="Segoe"/>
              </a:rPr>
              <a:t>Did you know Bing handles over 2 Billion queries per month?</a:t>
            </a:r>
          </a:p>
          <a:p>
            <a:pPr>
              <a:lnSpc>
                <a:spcPct val="90000"/>
              </a:lnSpc>
              <a:spcBef>
                <a:spcPct val="0"/>
              </a:spcBef>
              <a:spcAft>
                <a:spcPts val="325"/>
              </a:spcAft>
              <a:buFontTx/>
              <a:buChar char="•"/>
            </a:pPr>
            <a:r>
              <a:rPr lang="en-US" sz="900" smtClean="0">
                <a:latin typeface="Segoe"/>
              </a:rPr>
              <a:t>Did you know we have 320 Million Live Messenger accounts handling </a:t>
            </a:r>
            <a:r>
              <a:rPr lang="en-US" sz="900" smtClean="0">
                <a:solidFill>
                  <a:srgbClr val="000000"/>
                </a:solidFill>
                <a:effectLst>
                  <a:outerShdw blurRad="38100" dist="38100" dir="2700000" algn="tl">
                    <a:srgbClr val="C0C0C0"/>
                  </a:outerShdw>
                </a:effectLst>
              </a:rPr>
              <a:t>8.2B messages/day</a:t>
            </a:r>
          </a:p>
          <a:p>
            <a:pPr>
              <a:lnSpc>
                <a:spcPct val="90000"/>
              </a:lnSpc>
              <a:spcBef>
                <a:spcPct val="0"/>
              </a:spcBef>
              <a:spcAft>
                <a:spcPts val="325"/>
              </a:spcAft>
              <a:buFontTx/>
              <a:buChar char="•"/>
            </a:pPr>
            <a:r>
              <a:rPr lang="en-US" sz="900" smtClean="0">
                <a:latin typeface="Segoe"/>
              </a:rPr>
              <a:t>375M active hotmail accounts, </a:t>
            </a:r>
            <a:r>
              <a:rPr lang="en-US" sz="900" smtClean="0">
                <a:solidFill>
                  <a:srgbClr val="000000"/>
                </a:solidFill>
                <a:effectLst>
                  <a:outerShdw blurRad="38100" dist="38100" dir="2700000" algn="tl">
                    <a:srgbClr val="C0C0C0"/>
                  </a:outerShdw>
                </a:effectLst>
              </a:rPr>
              <a:t>block 3.4B spam messages/day</a:t>
            </a:r>
            <a:endParaRPr lang="en-US" sz="900" smtClean="0">
              <a:latin typeface="Segoe"/>
            </a:endParaRPr>
          </a:p>
          <a:p>
            <a:pPr>
              <a:spcBef>
                <a:spcPct val="0"/>
              </a:spcBef>
              <a:buFontTx/>
              <a:buChar char="•"/>
            </a:pPr>
            <a:r>
              <a:rPr lang="en-US" sz="900" smtClean="0">
                <a:latin typeface="Segoe"/>
              </a:rPr>
              <a:t>MSN gets 570M unique vistors monthly day</a:t>
            </a:r>
          </a:p>
          <a:p>
            <a:pPr>
              <a:spcBef>
                <a:spcPct val="0"/>
              </a:spcBef>
              <a:buFontTx/>
              <a:buChar char="•"/>
            </a:pPr>
            <a:r>
              <a:rPr lang="en-US" sz="900" smtClean="0">
                <a:latin typeface="Segoe"/>
              </a:rPr>
              <a:t>Exchange hosted services (EHS/FOSE) processes 2-4 Billion emails a day securing corporate environment email?</a:t>
            </a:r>
          </a:p>
          <a:p>
            <a:pPr>
              <a:spcBef>
                <a:spcPct val="0"/>
              </a:spcBef>
            </a:pPr>
            <a:endParaRPr lang="en-US" sz="900" b="1" smtClean="0">
              <a:latin typeface="Segoe"/>
            </a:endParaRPr>
          </a:p>
          <a:p>
            <a:pPr>
              <a:spcBef>
                <a:spcPct val="0"/>
              </a:spcBef>
            </a:pPr>
            <a:endParaRPr lang="en-US" sz="900" smtClean="0">
              <a:latin typeface="Segoe"/>
            </a:endParaRPr>
          </a:p>
          <a:p>
            <a:pPr>
              <a:spcBef>
                <a:spcPct val="0"/>
              </a:spcBef>
            </a:pPr>
            <a:r>
              <a:rPr lang="en-US" sz="900" smtClean="0">
                <a:latin typeface="Segoe"/>
              </a:rPr>
              <a:t>We keep Microsoft’s Live, Online and Cloud Services running around the world, around the clock</a:t>
            </a:r>
          </a:p>
          <a:p>
            <a:pPr>
              <a:spcBef>
                <a:spcPct val="0"/>
              </a:spcBef>
            </a:pPr>
            <a:endParaRPr lang="en-US" sz="900" smtClean="0">
              <a:latin typeface="Segoe"/>
            </a:endParaRPr>
          </a:p>
          <a:p>
            <a:pPr lvl="1">
              <a:spcBef>
                <a:spcPct val="0"/>
              </a:spcBef>
            </a:pPr>
            <a:r>
              <a:rPr lang="en-US" sz="900" smtClean="0">
                <a:latin typeface="Segoe"/>
              </a:rPr>
              <a:t>Our group runs over 200 Microsoft services that have hundreds of millions of customers around the world</a:t>
            </a:r>
          </a:p>
          <a:p>
            <a:pPr lvl="2">
              <a:spcBef>
                <a:spcPct val="0"/>
              </a:spcBef>
            </a:pPr>
            <a:r>
              <a:rPr lang="en-US" sz="900" smtClean="0">
                <a:latin typeface="Segoe"/>
              </a:rPr>
              <a:t> we’re held up to a very high bar</a:t>
            </a:r>
          </a:p>
          <a:p>
            <a:pPr lvl="2">
              <a:spcBef>
                <a:spcPct val="0"/>
              </a:spcBef>
            </a:pPr>
            <a:r>
              <a:rPr lang="en-US" sz="900" smtClean="0">
                <a:latin typeface="Segoe"/>
              </a:rPr>
              <a:t> uptime, availability and quality are the focus of our business and the measures of our success</a:t>
            </a:r>
          </a:p>
          <a:p>
            <a:pPr lvl="2">
              <a:spcBef>
                <a:spcPct val="0"/>
              </a:spcBef>
            </a:pPr>
            <a:r>
              <a:rPr lang="en-US" sz="900" smtClean="0">
                <a:latin typeface="Segoe"/>
              </a:rPr>
              <a:t>the services have different needs based on their business model and customer promises, so our environment also has to be flexible</a:t>
            </a:r>
          </a:p>
          <a:p>
            <a:pPr lvl="2">
              <a:spcBef>
                <a:spcPct val="0"/>
              </a:spcBef>
            </a:pPr>
            <a:r>
              <a:rPr lang="en-US" sz="900" smtClean="0">
                <a:latin typeface="Segoe"/>
              </a:rPr>
              <a:t>We have to make sure we’re providing the infrastructure and operations support so our services can deliver for our end-users wherever they are</a:t>
            </a:r>
          </a:p>
          <a:p>
            <a:pPr>
              <a:spcBef>
                <a:spcPct val="0"/>
              </a:spcBef>
            </a:pPr>
            <a:r>
              <a:rPr lang="en-US" sz="900" smtClean="0">
                <a:latin typeface="Segoe"/>
              </a:rPr>
              <a:t>We run this infrastructure on Windows </a:t>
            </a:r>
          </a:p>
          <a:p>
            <a:pPr lvl="1">
              <a:spcBef>
                <a:spcPct val="0"/>
              </a:spcBef>
            </a:pPr>
            <a:r>
              <a:rPr lang="en-US" sz="900" smtClean="0">
                <a:latin typeface="Segoe"/>
              </a:rPr>
              <a:t>Hundreds of thousands of Windows servers in our environment</a:t>
            </a:r>
          </a:p>
          <a:p>
            <a:pPr lvl="1">
              <a:spcBef>
                <a:spcPct val="0"/>
              </a:spcBef>
            </a:pPr>
            <a:r>
              <a:rPr lang="en-US" sz="900" smtClean="0">
                <a:latin typeface="Segoe"/>
              </a:rPr>
              <a:t>Use all the Microsoft Server products and technologies extensively</a:t>
            </a:r>
          </a:p>
          <a:p>
            <a:pPr lvl="1">
              <a:spcBef>
                <a:spcPct val="0"/>
              </a:spcBef>
            </a:pPr>
            <a:r>
              <a:rPr lang="en-US" sz="900" smtClean="0">
                <a:latin typeface="Segoe"/>
              </a:rPr>
              <a:t>Using virtualization in multiple ways – to meet the needs of the different types of services</a:t>
            </a:r>
          </a:p>
          <a:p>
            <a:pPr>
              <a:spcBef>
                <a:spcPct val="0"/>
              </a:spcBef>
            </a:pPr>
            <a:endParaRPr lang="en-US" sz="1100" smtClean="0"/>
          </a:p>
          <a:p>
            <a:pPr>
              <a:spcBef>
                <a:spcPct val="0"/>
              </a:spcBef>
            </a:pPr>
            <a:r>
              <a:rPr lang="en-US" sz="1100" smtClean="0"/>
              <a:t>Microsoft opened its first data center in September of 1989 (with security, raised floors for cables, environmental control, etc.). (Note: it was located at the Redmond, WA campus in Building 11)</a:t>
            </a:r>
          </a:p>
          <a:p>
            <a:pPr>
              <a:spcBef>
                <a:spcPct val="0"/>
              </a:spcBef>
            </a:pPr>
            <a:r>
              <a:rPr lang="en-US" sz="1100" smtClean="0"/>
              <a:t> </a:t>
            </a:r>
          </a:p>
          <a:p>
            <a:pPr>
              <a:spcBef>
                <a:spcPct val="0"/>
              </a:spcBef>
            </a:pPr>
            <a:r>
              <a:rPr lang="en-US" sz="1100" smtClean="0"/>
              <a:t>We built our first large-scale, Generation 2-type data center from the ground up in 2006 – in Quincy, WA</a:t>
            </a:r>
          </a:p>
          <a:p>
            <a:pPr>
              <a:spcBef>
                <a:spcPct val="0"/>
              </a:spcBef>
            </a:pPr>
            <a:r>
              <a:rPr lang="en-US" sz="1100" smtClean="0"/>
              <a:t> </a:t>
            </a:r>
          </a:p>
          <a:p>
            <a:pPr>
              <a:spcBef>
                <a:spcPct val="0"/>
              </a:spcBef>
            </a:pPr>
            <a:r>
              <a:rPr lang="en-US" sz="1100" smtClean="0">
                <a:solidFill>
                  <a:srgbClr val="000000"/>
                </a:solidFill>
                <a:effectLst>
                  <a:outerShdw blurRad="38100" dist="38100" dir="2700000" algn="tl">
                    <a:srgbClr val="C0C0C0"/>
                  </a:outerShdw>
                </a:effectLst>
              </a:rPr>
              <a:t>Some Service Statistics:</a:t>
            </a:r>
          </a:p>
          <a:p>
            <a:pPr>
              <a:spcBef>
                <a:spcPct val="0"/>
              </a:spcBef>
            </a:pPr>
            <a:r>
              <a:rPr lang="en-US" sz="1100" b="1" smtClean="0">
                <a:solidFill>
                  <a:srgbClr val="000000"/>
                </a:solidFill>
                <a:effectLst>
                  <a:outerShdw blurRad="38100" dist="38100" dir="2700000" algn="tl">
                    <a:srgbClr val="C0C0C0"/>
                  </a:outerShdw>
                </a:effectLst>
              </a:rPr>
              <a:t>Bing Search</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2.16B queries per month</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Index includes: 20B+ documents, 400M+ images, 7M+ instant answers</a:t>
            </a:r>
          </a:p>
          <a:p>
            <a:pPr>
              <a:spcBef>
                <a:spcPct val="0"/>
              </a:spcBef>
              <a:buFontTx/>
              <a:buBlip>
                <a:blip r:embed="rId3"/>
              </a:buBlip>
            </a:pPr>
            <a:endParaRPr lang="en-US" sz="1100" smtClean="0">
              <a:solidFill>
                <a:srgbClr val="000000"/>
              </a:solidFill>
              <a:effectLst>
                <a:outerShdw blurRad="38100" dist="38100" dir="2700000" algn="tl">
                  <a:srgbClr val="C0C0C0"/>
                </a:outerShdw>
              </a:effectLst>
            </a:endParaRPr>
          </a:p>
          <a:p>
            <a:pPr>
              <a:spcBef>
                <a:spcPct val="0"/>
              </a:spcBef>
            </a:pPr>
            <a:r>
              <a:rPr lang="en-US" sz="1100" b="1" smtClean="0">
                <a:solidFill>
                  <a:srgbClr val="000000"/>
                </a:solidFill>
                <a:effectLst>
                  <a:outerShdw blurRad="38100" dist="38100" dir="2700000" algn="tl">
                    <a:srgbClr val="C0C0C0"/>
                  </a:outerShdw>
                </a:effectLst>
              </a:rPr>
              <a:t>MSN</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465M unique users</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42 markets</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21 languages</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10B + page views per month</a:t>
            </a:r>
          </a:p>
          <a:p>
            <a:pPr>
              <a:spcBef>
                <a:spcPct val="0"/>
              </a:spcBef>
              <a:buFontTx/>
              <a:buBlip>
                <a:blip r:embed="rId3"/>
              </a:buBlip>
            </a:pPr>
            <a:endParaRPr lang="en-US" sz="1100" smtClean="0">
              <a:solidFill>
                <a:srgbClr val="000000"/>
              </a:solidFill>
              <a:effectLst>
                <a:outerShdw blurRad="38100" dist="38100" dir="2700000" algn="tl">
                  <a:srgbClr val="C0C0C0"/>
                </a:outerShdw>
              </a:effectLst>
            </a:endParaRPr>
          </a:p>
          <a:p>
            <a:pPr>
              <a:spcBef>
                <a:spcPct val="0"/>
              </a:spcBef>
            </a:pPr>
            <a:r>
              <a:rPr lang="en-US" sz="1100" b="1" smtClean="0">
                <a:solidFill>
                  <a:srgbClr val="000000"/>
                </a:solidFill>
                <a:effectLst>
                  <a:outerShdw blurRad="38100" dist="38100" dir="2700000" algn="tl">
                    <a:srgbClr val="C0C0C0"/>
                  </a:outerShdw>
                </a:effectLst>
              </a:rPr>
              <a:t>Windows Live</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Live ID: 1B+ Authentications/day</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Hotmail: 350M+ active accts,  block 3.4B spam messages/day</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Messenger: 8.2B messages/day</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Spaces: 8M photos uploaded/day</a:t>
            </a:r>
          </a:p>
          <a:p>
            <a:pPr>
              <a:spcBef>
                <a:spcPct val="0"/>
              </a:spcBef>
              <a:buFontTx/>
              <a:buBlip>
                <a:blip r:embed="rId3"/>
              </a:buBlip>
            </a:pPr>
            <a:r>
              <a:rPr lang="en-US" sz="1100" smtClean="0">
                <a:solidFill>
                  <a:srgbClr val="000000"/>
                </a:solidFill>
                <a:effectLst>
                  <a:outerShdw blurRad="38100" dist="38100" dir="2700000" algn="tl">
                    <a:srgbClr val="C0C0C0"/>
                  </a:outerShdw>
                </a:effectLst>
              </a:rPr>
              <a:t>Suite: 265M downloads</a:t>
            </a:r>
          </a:p>
          <a:p>
            <a:pPr>
              <a:spcBef>
                <a:spcPct val="0"/>
              </a:spcBef>
            </a:pPr>
            <a:endParaRPr lang="en-US" sz="11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7" name="Slide Image Placeholder 1"/>
          <p:cNvSpPr>
            <a:spLocks noGrp="1" noRot="1" noChangeAspect="1"/>
          </p:cNvSpPr>
          <p:nvPr>
            <p:ph type="sldImg"/>
          </p:nvPr>
        </p:nvSpPr>
        <p:spPr bwMode="auto">
          <a:noFill/>
          <a:ln>
            <a:solidFill>
              <a:srgbClr val="000000"/>
            </a:solidFill>
            <a:miter lim="800000"/>
            <a:headEnd/>
            <a:tailEnd/>
          </a:ln>
        </p:spPr>
      </p:sp>
      <p:sp>
        <p:nvSpPr>
          <p:cNvPr id="3983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9833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r>
              <a:rPr lang="en-US" smtClean="0">
                <a:solidFill>
                  <a:srgbClr val="000000"/>
                </a:solidFill>
              </a:rPr>
              <a:t>Microsoft Virtualization</a:t>
            </a:r>
          </a:p>
        </p:txBody>
      </p:sp>
      <p:sp>
        <p:nvSpPr>
          <p:cNvPr id="39834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1225" fontAlgn="base">
              <a:spcBef>
                <a:spcPct val="0"/>
              </a:spcBef>
              <a:spcAft>
                <a:spcPct val="0"/>
              </a:spcAft>
            </a:pPr>
            <a:fld id="{58B3FB5B-C745-4B7C-9143-1146595A940B}" type="datetime1">
              <a:rPr lang="en-US">
                <a:solidFill>
                  <a:srgbClr val="000000"/>
                </a:solidFill>
              </a:rPr>
              <a:pPr defTabSz="911225" fontAlgn="base">
                <a:spcBef>
                  <a:spcPct val="0"/>
                </a:spcBef>
                <a:spcAft>
                  <a:spcPct val="0"/>
                </a:spcAft>
              </a:pPr>
              <a:t>12/23/2010</a:t>
            </a:fld>
            <a:endParaRPr lang="en-US">
              <a:solidFill>
                <a:srgbClr val="000000"/>
              </a:solidFill>
            </a:endParaRPr>
          </a:p>
        </p:txBody>
      </p:sp>
      <p:sp>
        <p:nvSpPr>
          <p:cNvPr id="39834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r>
              <a:rPr lang="en-US" smtClean="0">
                <a:solidFill>
                  <a:srgbClr val="000000"/>
                </a:solidFill>
                <a:latin typeface="Segoe UI"/>
              </a:rPr>
              <a:t>© 2009 Microsoft Corporation. All rights reserved. Microsoft, Windows, Windows Vista and other product names are or may be registered trademarks and/or trademarks in the U.S. and/or other countries.</a:t>
            </a:r>
          </a:p>
          <a:p>
            <a:pPr defTabSz="911225" fontAlgn="base">
              <a:spcBef>
                <a:spcPct val="0"/>
              </a:spcBef>
              <a:spcAft>
                <a:spcPct val="0"/>
              </a:spcAft>
            </a:pPr>
            <a:r>
              <a:rPr lang="en-US" smtClean="0">
                <a:solidFill>
                  <a:srgbClr val="000000"/>
                </a:solidFill>
                <a:latin typeface="Segoe UI"/>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a:rPr>
            </a:br>
            <a:r>
              <a:rPr lang="en-US" smtClean="0">
                <a:solidFill>
                  <a:srgbClr val="000000"/>
                </a:solidFill>
                <a:latin typeface="Segoe UI"/>
              </a:rPr>
              <a:t>MICROSOFT MAKES NO WARRANTIES, EXPRESS, IMPLIED OR STATUTORY, AS TO THE INFORMATION IN THIS PRESENTATION.</a:t>
            </a:r>
          </a:p>
        </p:txBody>
      </p:sp>
      <p:sp>
        <p:nvSpPr>
          <p:cNvPr id="39834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1225" fontAlgn="base">
              <a:spcBef>
                <a:spcPct val="0"/>
              </a:spcBef>
              <a:spcAft>
                <a:spcPct val="0"/>
              </a:spcAft>
            </a:pPr>
            <a:fld id="{78786F69-95A8-4491-8317-BF1AA287A494}" type="slidenum">
              <a:rPr lang="en-US">
                <a:solidFill>
                  <a:srgbClr val="000000"/>
                </a:solidFill>
              </a:rPr>
              <a:pPr defTabSz="911225" fontAlgn="base">
                <a:spcBef>
                  <a:spcPct val="0"/>
                </a:spcBef>
                <a:spcAft>
                  <a:spcPct val="0"/>
                </a:spcAft>
              </a:pPr>
              <a:t>14</a:t>
            </a:fld>
            <a:endParaRPr 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3.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4.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5.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6.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Master" Target="../slideMasters/slideMaster1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19.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9.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1.xml"/></Relationships>
</file>

<file path=ppt/slideLayouts/_rels/slideLayout2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1.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1.xml"/></Relationships>
</file>

<file path=ppt/slideLayouts/_rels/slideLayout28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1.xml"/></Relationships>
</file>

<file path=ppt/slideLayouts/_rels/slideLayout28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1.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1.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2.xml"/></Relationships>
</file>

<file path=ppt/slideLayouts/_rels/slideLayout2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2.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2.xml"/></Relationships>
</file>

<file path=ppt/slideLayouts/_rels/slideLayout30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2.xml"/></Relationships>
</file>

<file path=ppt/slideLayouts/_rels/slideLayout3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2.xml"/></Relationships>
</file>

<file path=ppt/slideLayouts/_rels/slideLayout30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2.xml"/></Relationships>
</file>

<file path=ppt/slideLayouts/_rels/slideLayout30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2.xml"/></Relationships>
</file>

<file path=ppt/slideLayouts/_rels/slideLayout30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2.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4.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5.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6.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26.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60" y="1428835"/>
            <a:ext cx="7683913" cy="1142623"/>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75"/>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5643" indent="0" algn="ctr">
              <a:buNone/>
              <a:defRPr>
                <a:solidFill>
                  <a:schemeClr val="tx1">
                    <a:tint val="75000"/>
                  </a:schemeClr>
                </a:solidFill>
              </a:defRPr>
            </a:lvl2pPr>
            <a:lvl3pPr marL="911285" indent="0" algn="ctr">
              <a:buNone/>
              <a:defRPr>
                <a:solidFill>
                  <a:schemeClr val="tx1">
                    <a:tint val="75000"/>
                  </a:schemeClr>
                </a:solidFill>
              </a:defRPr>
            </a:lvl3pPr>
            <a:lvl4pPr marL="1366928" indent="0" algn="ctr">
              <a:buNone/>
              <a:defRPr>
                <a:solidFill>
                  <a:schemeClr val="tx1">
                    <a:tint val="75000"/>
                  </a:schemeClr>
                </a:solidFill>
              </a:defRPr>
            </a:lvl4pPr>
            <a:lvl5pPr marL="1822566" indent="0" algn="ctr">
              <a:buNone/>
              <a:defRPr>
                <a:solidFill>
                  <a:schemeClr val="tx1">
                    <a:tint val="75000"/>
                  </a:schemeClr>
                </a:solidFill>
              </a:defRPr>
            </a:lvl5pPr>
            <a:lvl6pPr marL="2278199" indent="0" algn="ctr">
              <a:buNone/>
              <a:defRPr>
                <a:solidFill>
                  <a:schemeClr val="tx1">
                    <a:tint val="75000"/>
                  </a:schemeClr>
                </a:solidFill>
              </a:defRPr>
            </a:lvl6pPr>
            <a:lvl7pPr marL="2733852" indent="0" algn="ctr">
              <a:buNone/>
              <a:defRPr>
                <a:solidFill>
                  <a:schemeClr val="tx1">
                    <a:tint val="75000"/>
                  </a:schemeClr>
                </a:solidFill>
              </a:defRPr>
            </a:lvl7pPr>
            <a:lvl8pPr marL="3189485" indent="0" algn="ctr">
              <a:buNone/>
              <a:defRPr>
                <a:solidFill>
                  <a:schemeClr val="tx1">
                    <a:tint val="75000"/>
                  </a:schemeClr>
                </a:solidFill>
              </a:defRPr>
            </a:lvl8pPr>
            <a:lvl9pPr marL="364511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630237"/>
          </a:xfrm>
          <a:prstGeom prst="rect">
            <a:avLst/>
          </a:prstGeom>
          <a:noFill/>
          <a:ln w="12700">
            <a:noFill/>
            <a:miter lim="800000"/>
            <a:headEnd type="none" w="sm" len="sm"/>
            <a:tailEnd type="none" w="sm" len="sm"/>
          </a:ln>
        </p:spPr>
        <p:txBody>
          <a:bodyPr lIns="91101" tIns="45551" rIns="91101" bIns="45551">
            <a:spAutoFit/>
          </a:bodyPr>
          <a:lstStyle/>
          <a:p>
            <a:pPr defTabSz="909735" eaLnBrk="0" fontAlgn="auto" hangingPunct="0">
              <a:spcBef>
                <a:spcPts val="0"/>
              </a:spcBef>
              <a:spcAft>
                <a:spcPts val="0"/>
              </a:spcAft>
              <a:defRPr/>
            </a:pPr>
            <a:r>
              <a:rPr lang="en-US" sz="7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909735" eaLnBrk="0" fontAlgn="auto" hangingPunct="0">
              <a:spcBef>
                <a:spcPts val="0"/>
              </a:spcBef>
              <a:spcAft>
                <a:spcPts val="0"/>
              </a:spcAft>
              <a:defRPr/>
            </a:pPr>
            <a:r>
              <a:rPr lang="en-US" sz="7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13991" tIns="56963" rIns="113991" bIns="56963"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1D72849B-1661-476B-9BC3-ED63B90CB81E}"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Title and Content_altern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5"/>
          <p:cNvSpPr>
            <a:spLocks noGrp="1"/>
          </p:cNvSpPr>
          <p:nvPr>
            <p:ph type="body" sz="quarter" idx="10"/>
          </p:nvPr>
        </p:nvSpPr>
        <p:spPr>
          <a:xfrm>
            <a:off x="359833" y="902906"/>
            <a:ext cx="8382000" cy="1500411"/>
          </a:xfrm>
        </p:spPr>
        <p:txBody>
          <a:bodyPr/>
          <a:lstStyle>
            <a:lvl1pPr>
              <a:lnSpc>
                <a:spcPct val="90000"/>
              </a:lnSpc>
              <a:buSzPct val="100000"/>
              <a:buFont typeface="Arial" pitchFamily="34" charset="0"/>
              <a:buChar char="•"/>
              <a:defRPr/>
            </a:lvl1pPr>
            <a:lvl2pPr>
              <a:lnSpc>
                <a:spcPct val="90000"/>
              </a:lnSpc>
              <a:buSzPct val="100000"/>
              <a:buFont typeface="Arial" pitchFamily="34" charset="0"/>
              <a:buChar char="•"/>
              <a:defRPr/>
            </a:lvl2pPr>
            <a:lvl3pPr>
              <a:lnSpc>
                <a:spcPct val="90000"/>
              </a:lnSpc>
              <a:buSzPct val="100000"/>
              <a:buFont typeface="Arial" pitchFamily="34" charset="0"/>
              <a:buChar char="•"/>
              <a:defRPr/>
            </a:lvl3pPr>
            <a:lvl4pPr>
              <a:lnSpc>
                <a:spcPct val="90000"/>
              </a:lnSpc>
              <a:buSzPct val="100000"/>
              <a:buFont typeface="Arial" pitchFamily="34" charset="0"/>
              <a:buChar char="•"/>
              <a:defRPr/>
            </a:lvl4pPr>
            <a:lvl5pPr>
              <a:lnSpc>
                <a:spcPct val="90000"/>
              </a:lnSpc>
              <a:buSzPct val="10000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5"/>
          <p:cNvSpPr>
            <a:spLocks noGrp="1"/>
          </p:cNvSpPr>
          <p:nvPr>
            <p:ph type="dt" sz="half" idx="11"/>
          </p:nvPr>
        </p:nvSpPr>
        <p:spPr>
          <a:xfrm>
            <a:off x="360363" y="4870450"/>
            <a:ext cx="3149600"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fld id="{D43B770F-472B-4F7B-9407-D0F206116FBD}" type="datetimeFigureOut">
              <a:rPr lang="en-US"/>
              <a:pPr>
                <a:defRPr/>
              </a:pPr>
              <a:t>12/23/2010</a:t>
            </a:fld>
            <a:endParaRPr lang="en-US" dirty="0"/>
          </a:p>
        </p:txBody>
      </p:sp>
      <p:sp>
        <p:nvSpPr>
          <p:cNvPr id="6" name="Footer Placeholder 6"/>
          <p:cNvSpPr>
            <a:spLocks noGrp="1"/>
          </p:cNvSpPr>
          <p:nvPr>
            <p:ph type="ftr" sz="quarter" idx="12"/>
          </p:nvPr>
        </p:nvSpPr>
        <p:spPr>
          <a:xfrm>
            <a:off x="3611563" y="4870450"/>
            <a:ext cx="1920875"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53"/>
            <a:ext cx="8363937"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Title - Presentations">
    <p:spTree>
      <p:nvGrpSpPr>
        <p:cNvPr id="1" name=""/>
        <p:cNvGrpSpPr/>
        <p:nvPr/>
      </p:nvGrpSpPr>
      <p:grpSpPr>
        <a:xfrm>
          <a:off x="0" y="0"/>
          <a:ext cx="0" cy="0"/>
          <a:chOff x="0" y="0"/>
          <a:chExt cx="0" cy="0"/>
        </a:xfrm>
      </p:grpSpPr>
      <p:sp>
        <p:nvSpPr>
          <p:cNvPr id="7" name="Rectangle 3"/>
          <p:cNvSpPr>
            <a:spLocks noGrp="1" noChangeArrowheads="1"/>
          </p:cNvSpPr>
          <p:nvPr>
            <p:ph type="subTitle" idx="1"/>
          </p:nvPr>
        </p:nvSpPr>
        <p:spPr>
          <a:xfrm>
            <a:off x="664471" y="3581688"/>
            <a:ext cx="7942263" cy="379810"/>
          </a:xfrm>
          <a:ln/>
        </p:spPr>
        <p:txBody>
          <a:bodyPr lIns="91440" rIns="91440" anchor="t" anchorCtr="0">
            <a:noAutofit/>
          </a:bodyPr>
          <a:lstStyle>
            <a:lvl1pPr marL="0" marR="0" indent="0" algn="l" defTabSz="914327" rtl="0" eaLnBrk="1" fontAlgn="auto" latinLnBrk="0" hangingPunct="1">
              <a:lnSpc>
                <a:spcPct val="90000"/>
              </a:lnSpc>
              <a:spcBef>
                <a:spcPct val="0"/>
              </a:spcBef>
              <a:spcAft>
                <a:spcPts val="0"/>
              </a:spcAft>
              <a:buClrTx/>
              <a:buSzTx/>
              <a:buFont typeface="Segoe" pitchFamily="34" charset="0"/>
              <a:buNone/>
              <a:tabLst/>
              <a:defRPr lang="en-US" sz="2800" baseline="0">
                <a:solidFill>
                  <a:schemeClr val="bg1"/>
                </a:solidFill>
                <a:effectLst>
                  <a:outerShdw blurRad="50800" dist="38100" dir="2700000" algn="tl">
                    <a:srgbClr val="000000">
                      <a:alpha val="40000"/>
                    </a:srgbClr>
                  </a:outerShdw>
                </a:effectLst>
                <a:latin typeface="+mj-lt"/>
                <a:ea typeface="+mn-ea"/>
                <a:cs typeface="+mn-cs"/>
              </a:defRPr>
            </a:lvl1pPr>
          </a:lstStyle>
          <a:p>
            <a:r>
              <a:rPr lang="en-US" dirty="0" smtClean="0"/>
              <a:t>Click to edit Master subtitle style</a:t>
            </a:r>
            <a:endParaRPr lang="en-US" dirty="0"/>
          </a:p>
        </p:txBody>
      </p:sp>
      <p:sp>
        <p:nvSpPr>
          <p:cNvPr id="8" name="Title 7"/>
          <p:cNvSpPr>
            <a:spLocks noGrp="1"/>
          </p:cNvSpPr>
          <p:nvPr>
            <p:ph type="title"/>
          </p:nvPr>
        </p:nvSpPr>
        <p:spPr>
          <a:xfrm>
            <a:off x="664464" y="2165729"/>
            <a:ext cx="7924800" cy="1257300"/>
          </a:xfrm>
          <a:ln/>
        </p:spPr>
        <p:txBody>
          <a:bodyPr lIns="91440" tIns="45720" rIns="91440" bIns="45720" anchorCtr="0">
            <a:noAutofit/>
          </a:bodyPr>
          <a:lstStyle>
            <a:lvl1pPr>
              <a:defRPr lang="en-US" sz="4000" b="0" kern="1200" cap="none" spc="-125" noProof="0" dirty="0" smtClean="0">
                <a:ln w="3175">
                  <a:noFill/>
                </a:ln>
                <a:gradFill flip="none" rotWithShape="1">
                  <a:gsLst>
                    <a:gs pos="0">
                      <a:srgbClr val="F1DA61"/>
                    </a:gs>
                    <a:gs pos="9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stStyle>
          <a:p>
            <a:pPr lvl="0"/>
            <a:r>
              <a:rPr lang="en-US" dirty="0" smtClean="0"/>
              <a:t>Click to edit Master title style</a:t>
            </a:r>
            <a:endParaRPr lang="en-US" dirty="0"/>
          </a:p>
        </p:txBody>
      </p:sp>
    </p:spTree>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085914"/>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54"/>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041" indent="0" algn="ctr">
              <a:buNone/>
              <a:defRPr>
                <a:solidFill>
                  <a:schemeClr val="tx1">
                    <a:tint val="75000"/>
                  </a:schemeClr>
                </a:solidFill>
              </a:defRPr>
            </a:lvl2pPr>
            <a:lvl3pPr marL="684154" indent="0" algn="ctr">
              <a:buNone/>
              <a:defRPr>
                <a:solidFill>
                  <a:schemeClr val="tx1">
                    <a:tint val="75000"/>
                  </a:schemeClr>
                </a:solidFill>
              </a:defRPr>
            </a:lvl3pPr>
            <a:lvl4pPr marL="1026222" indent="0" algn="ctr">
              <a:buNone/>
              <a:defRPr>
                <a:solidFill>
                  <a:schemeClr val="tx1">
                    <a:tint val="75000"/>
                  </a:schemeClr>
                </a:solidFill>
              </a:defRPr>
            </a:lvl4pPr>
            <a:lvl5pPr marL="1368308" indent="0" algn="ctr">
              <a:buNone/>
              <a:defRPr>
                <a:solidFill>
                  <a:schemeClr val="tx1">
                    <a:tint val="75000"/>
                  </a:schemeClr>
                </a:solidFill>
              </a:defRPr>
            </a:lvl5pPr>
            <a:lvl6pPr marL="1710349" indent="0" algn="ctr">
              <a:buNone/>
              <a:defRPr>
                <a:solidFill>
                  <a:schemeClr val="tx1">
                    <a:tint val="75000"/>
                  </a:schemeClr>
                </a:solidFill>
              </a:defRPr>
            </a:lvl6pPr>
            <a:lvl7pPr marL="2052455" indent="0" algn="ctr">
              <a:buNone/>
              <a:defRPr>
                <a:solidFill>
                  <a:schemeClr val="tx1">
                    <a:tint val="75000"/>
                  </a:schemeClr>
                </a:solidFill>
              </a:defRPr>
            </a:lvl7pPr>
            <a:lvl8pPr marL="2394524" indent="0" algn="ctr">
              <a:buNone/>
              <a:defRPr>
                <a:solidFill>
                  <a:schemeClr val="tx1">
                    <a:tint val="75000"/>
                  </a:schemeClr>
                </a:solidFill>
              </a:defRPr>
            </a:lvl8pPr>
            <a:lvl9pPr marL="2736612"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429172"/>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53"/>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041" indent="0" algn="ctr">
              <a:buNone/>
              <a:defRPr>
                <a:solidFill>
                  <a:schemeClr val="tx1">
                    <a:tint val="75000"/>
                  </a:schemeClr>
                </a:solidFill>
              </a:defRPr>
            </a:lvl2pPr>
            <a:lvl3pPr marL="684154" indent="0" algn="ctr">
              <a:buNone/>
              <a:defRPr>
                <a:solidFill>
                  <a:schemeClr val="tx1">
                    <a:tint val="75000"/>
                  </a:schemeClr>
                </a:solidFill>
              </a:defRPr>
            </a:lvl3pPr>
            <a:lvl4pPr marL="1026222" indent="0" algn="ctr">
              <a:buNone/>
              <a:defRPr>
                <a:solidFill>
                  <a:schemeClr val="tx1">
                    <a:tint val="75000"/>
                  </a:schemeClr>
                </a:solidFill>
              </a:defRPr>
            </a:lvl4pPr>
            <a:lvl5pPr marL="1368308" indent="0" algn="ctr">
              <a:buNone/>
              <a:defRPr>
                <a:solidFill>
                  <a:schemeClr val="tx1">
                    <a:tint val="75000"/>
                  </a:schemeClr>
                </a:solidFill>
              </a:defRPr>
            </a:lvl5pPr>
            <a:lvl6pPr marL="1710349" indent="0" algn="ctr">
              <a:buNone/>
              <a:defRPr>
                <a:solidFill>
                  <a:schemeClr val="tx1">
                    <a:tint val="75000"/>
                  </a:schemeClr>
                </a:solidFill>
              </a:defRPr>
            </a:lvl6pPr>
            <a:lvl7pPr marL="2052455" indent="0" algn="ctr">
              <a:buNone/>
              <a:defRPr>
                <a:solidFill>
                  <a:schemeClr val="tx1">
                    <a:tint val="75000"/>
                  </a:schemeClr>
                </a:solidFill>
              </a:defRPr>
            </a:lvl7pPr>
            <a:lvl8pPr marL="2394524" indent="0" algn="ctr">
              <a:buNone/>
              <a:defRPr>
                <a:solidFill>
                  <a:schemeClr val="tx1">
                    <a:tint val="75000"/>
                  </a:schemeClr>
                </a:solidFill>
              </a:defRPr>
            </a:lvl8pPr>
            <a:lvl9pPr marL="2736612"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6" y="171775"/>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385" indent="-254385">
              <a:lnSpc>
                <a:spcPct val="90000"/>
              </a:lnSpc>
              <a:defRPr sz="2100"/>
            </a:lvl1pPr>
            <a:lvl2pPr marL="503811" indent="-243491">
              <a:lnSpc>
                <a:spcPct val="90000"/>
              </a:lnSpc>
              <a:defRPr sz="1800"/>
            </a:lvl2pPr>
            <a:lvl3pPr marL="713634" indent="-215777">
              <a:lnSpc>
                <a:spcPct val="90000"/>
              </a:lnSpc>
              <a:defRPr sz="1500"/>
            </a:lvl3pPr>
            <a:lvl4pPr marL="918509" indent="-204864">
              <a:lnSpc>
                <a:spcPct val="90000"/>
              </a:lnSpc>
              <a:defRPr sz="1400"/>
            </a:lvl4pPr>
            <a:lvl5pPr marL="1134288" indent="-209823">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312" indent="-260312">
              <a:lnSpc>
                <a:spcPct val="90000"/>
              </a:lnSpc>
              <a:defRPr sz="2100"/>
            </a:lvl1pPr>
            <a:lvl2pPr marL="503811" indent="-254385">
              <a:lnSpc>
                <a:spcPct val="90000"/>
              </a:lnSpc>
              <a:defRPr sz="1800"/>
            </a:lvl2pPr>
            <a:lvl3pPr marL="719588" indent="-226691">
              <a:lnSpc>
                <a:spcPct val="90000"/>
              </a:lnSpc>
              <a:defRPr sz="1500"/>
            </a:lvl3pPr>
            <a:lvl4pPr marL="918509" indent="-198950">
              <a:lnSpc>
                <a:spcPct val="90000"/>
              </a:lnSpc>
              <a:defRPr sz="1400"/>
            </a:lvl4pPr>
            <a:lvl5pPr marL="1134288" indent="-204864">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06"/>
            <a:ext cx="4115872" cy="263149"/>
          </a:xfrm>
        </p:spPr>
        <p:txBody>
          <a:bodyPr anchor="b"/>
          <a:lstStyle>
            <a:lvl1pPr marL="0" indent="0">
              <a:lnSpc>
                <a:spcPct val="90000"/>
              </a:lnSpc>
              <a:spcBef>
                <a:spcPts val="0"/>
              </a:spcBef>
              <a:buNone/>
              <a:defRPr sz="1900" b="1"/>
            </a:lvl1pPr>
            <a:lvl2pPr marL="342041" indent="0">
              <a:buNone/>
              <a:defRPr sz="1500" b="1"/>
            </a:lvl2pPr>
            <a:lvl3pPr marL="684154" indent="0">
              <a:buNone/>
              <a:defRPr sz="1400" b="1"/>
            </a:lvl3pPr>
            <a:lvl4pPr marL="1026222" indent="0">
              <a:buNone/>
              <a:defRPr sz="1200" b="1"/>
            </a:lvl4pPr>
            <a:lvl5pPr marL="1368308" indent="0">
              <a:buNone/>
              <a:defRPr sz="1200" b="1"/>
            </a:lvl5pPr>
            <a:lvl6pPr marL="1710349" indent="0">
              <a:buNone/>
              <a:defRPr sz="1200" b="1"/>
            </a:lvl6pPr>
            <a:lvl7pPr marL="2052455" indent="0">
              <a:buNone/>
              <a:defRPr sz="1200" b="1"/>
            </a:lvl7pPr>
            <a:lvl8pPr marL="2394524" indent="0">
              <a:buNone/>
              <a:defRPr sz="1200" b="1"/>
            </a:lvl8pPr>
            <a:lvl9pPr marL="273661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03"/>
            <a:ext cx="4114800" cy="1166473"/>
          </a:xfrm>
        </p:spPr>
        <p:txBody>
          <a:bodyPr/>
          <a:lstStyle>
            <a:lvl1pPr marL="210816" indent="-210816">
              <a:defRPr sz="1700"/>
            </a:lvl1pPr>
            <a:lvl2pPr marL="420640" indent="-198950">
              <a:defRPr sz="1500"/>
            </a:lvl2pPr>
            <a:lvl3pPr marL="608723" indent="-182130">
              <a:defRPr sz="1400"/>
            </a:lvl3pPr>
            <a:lvl4pPr marL="785891" indent="-171245">
              <a:defRPr sz="1300"/>
            </a:lvl4pPr>
            <a:lvl5pPr marL="957135" indent="-15443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06"/>
            <a:ext cx="4115872" cy="263149"/>
          </a:xfrm>
        </p:spPr>
        <p:txBody>
          <a:bodyPr anchor="b"/>
          <a:lstStyle>
            <a:lvl1pPr marL="0" indent="0">
              <a:lnSpc>
                <a:spcPct val="90000"/>
              </a:lnSpc>
              <a:spcBef>
                <a:spcPts val="0"/>
              </a:spcBef>
              <a:buNone/>
              <a:defRPr sz="1900" b="1"/>
            </a:lvl1pPr>
            <a:lvl2pPr marL="342041" indent="0">
              <a:buNone/>
              <a:defRPr sz="1500" b="1"/>
            </a:lvl2pPr>
            <a:lvl3pPr marL="684154" indent="0">
              <a:buNone/>
              <a:defRPr sz="1400" b="1"/>
            </a:lvl3pPr>
            <a:lvl4pPr marL="1026222" indent="0">
              <a:buNone/>
              <a:defRPr sz="1200" b="1"/>
            </a:lvl4pPr>
            <a:lvl5pPr marL="1368308" indent="0">
              <a:buNone/>
              <a:defRPr sz="1200" b="1"/>
            </a:lvl5pPr>
            <a:lvl6pPr marL="1710349" indent="0">
              <a:buNone/>
              <a:defRPr sz="1200" b="1"/>
            </a:lvl6pPr>
            <a:lvl7pPr marL="2052455" indent="0">
              <a:buNone/>
              <a:defRPr sz="1200" b="1"/>
            </a:lvl7pPr>
            <a:lvl8pPr marL="2394524" indent="0">
              <a:buNone/>
              <a:defRPr sz="1200" b="1"/>
            </a:lvl8pPr>
            <a:lvl9pPr marL="273661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730" indent="-221730">
              <a:defRPr sz="1700"/>
            </a:lvl1pPr>
            <a:lvl2pPr marL="426593" indent="-204864">
              <a:defRPr sz="1500"/>
            </a:lvl2pPr>
            <a:lvl3pPr marL="614673" indent="-183121">
              <a:defRPr sz="1400"/>
            </a:lvl3pPr>
            <a:lvl4pPr marL="785891" indent="-177168">
              <a:defRPr sz="1300"/>
            </a:lvl4pPr>
            <a:lvl5pPr marL="957135" indent="-165291">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14011" tIns="56975" rIns="114011" bIns="56975"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B28FA337-7B3A-4B28-9072-54D8D60BE0B5}"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cSld name="Title and Content_altern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5"/>
          <p:cNvSpPr>
            <a:spLocks noGrp="1"/>
          </p:cNvSpPr>
          <p:nvPr>
            <p:ph type="body" sz="quarter" idx="10"/>
          </p:nvPr>
        </p:nvSpPr>
        <p:spPr>
          <a:xfrm>
            <a:off x="359833" y="902906"/>
            <a:ext cx="8382000" cy="1500411"/>
          </a:xfrm>
        </p:spPr>
        <p:txBody>
          <a:bodyPr/>
          <a:lstStyle>
            <a:lvl1pPr>
              <a:lnSpc>
                <a:spcPct val="90000"/>
              </a:lnSpc>
              <a:buSzPct val="100000"/>
              <a:buFont typeface="Arial" pitchFamily="34" charset="0"/>
              <a:buChar char="•"/>
              <a:defRPr/>
            </a:lvl1pPr>
            <a:lvl2pPr>
              <a:lnSpc>
                <a:spcPct val="90000"/>
              </a:lnSpc>
              <a:buSzPct val="100000"/>
              <a:buFont typeface="Arial" pitchFamily="34" charset="0"/>
              <a:buChar char="•"/>
              <a:defRPr/>
            </a:lvl2pPr>
            <a:lvl3pPr>
              <a:lnSpc>
                <a:spcPct val="90000"/>
              </a:lnSpc>
              <a:buSzPct val="100000"/>
              <a:buFont typeface="Arial" pitchFamily="34" charset="0"/>
              <a:buChar char="•"/>
              <a:defRPr/>
            </a:lvl3pPr>
            <a:lvl4pPr>
              <a:lnSpc>
                <a:spcPct val="90000"/>
              </a:lnSpc>
              <a:buSzPct val="100000"/>
              <a:buFont typeface="Arial" pitchFamily="34" charset="0"/>
              <a:buChar char="•"/>
              <a:defRPr/>
            </a:lvl4pPr>
            <a:lvl5pPr>
              <a:lnSpc>
                <a:spcPct val="90000"/>
              </a:lnSpc>
              <a:buSzPct val="10000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5"/>
          <p:cNvSpPr>
            <a:spLocks noGrp="1"/>
          </p:cNvSpPr>
          <p:nvPr>
            <p:ph type="dt" sz="half" idx="11"/>
          </p:nvPr>
        </p:nvSpPr>
        <p:spPr>
          <a:xfrm>
            <a:off x="360363" y="4870450"/>
            <a:ext cx="3149600"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fld id="{CB0DAC27-F56A-4FF7-A964-E32CDF249010}" type="datetimeFigureOut">
              <a:rPr lang="en-US"/>
              <a:pPr>
                <a:defRPr/>
              </a:pPr>
              <a:t>12/23/2010</a:t>
            </a:fld>
            <a:endParaRPr lang="en-US" dirty="0"/>
          </a:p>
        </p:txBody>
      </p:sp>
      <p:sp>
        <p:nvSpPr>
          <p:cNvPr id="6" name="Footer Placeholder 6"/>
          <p:cNvSpPr>
            <a:spLocks noGrp="1"/>
          </p:cNvSpPr>
          <p:nvPr>
            <p:ph type="ftr" sz="quarter" idx="12"/>
          </p:nvPr>
        </p:nvSpPr>
        <p:spPr>
          <a:xfrm>
            <a:off x="3611563" y="4870450"/>
            <a:ext cx="1920875"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endParaRPr lang="en-US"/>
          </a:p>
        </p:txBody>
      </p:sp>
    </p:spTree>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28" y="1428802"/>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48"/>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125" indent="0" algn="ctr">
              <a:buNone/>
              <a:defRPr>
                <a:solidFill>
                  <a:schemeClr val="tx1">
                    <a:tint val="75000"/>
                  </a:schemeClr>
                </a:solidFill>
              </a:defRPr>
            </a:lvl2pPr>
            <a:lvl3pPr marL="684325" indent="0" algn="ctr">
              <a:buNone/>
              <a:defRPr>
                <a:solidFill>
                  <a:schemeClr val="tx1">
                    <a:tint val="75000"/>
                  </a:schemeClr>
                </a:solidFill>
              </a:defRPr>
            </a:lvl3pPr>
            <a:lvl4pPr marL="1026478" indent="0" algn="ctr">
              <a:buNone/>
              <a:defRPr>
                <a:solidFill>
                  <a:schemeClr val="tx1">
                    <a:tint val="75000"/>
                  </a:schemeClr>
                </a:solidFill>
              </a:defRPr>
            </a:lvl4pPr>
            <a:lvl5pPr marL="1368650" indent="0" algn="ctr">
              <a:buNone/>
              <a:defRPr>
                <a:solidFill>
                  <a:schemeClr val="tx1">
                    <a:tint val="75000"/>
                  </a:schemeClr>
                </a:solidFill>
              </a:defRPr>
            </a:lvl5pPr>
            <a:lvl6pPr marL="1710776" indent="0" algn="ctr">
              <a:buNone/>
              <a:defRPr>
                <a:solidFill>
                  <a:schemeClr val="tx1">
                    <a:tint val="75000"/>
                  </a:schemeClr>
                </a:solidFill>
              </a:defRPr>
            </a:lvl6pPr>
            <a:lvl7pPr marL="2052968" indent="0" algn="ctr">
              <a:buNone/>
              <a:defRPr>
                <a:solidFill>
                  <a:schemeClr val="tx1">
                    <a:tint val="75000"/>
                  </a:schemeClr>
                </a:solidFill>
              </a:defRPr>
            </a:lvl7pPr>
            <a:lvl8pPr marL="2395124" indent="0" algn="ctr">
              <a:buNone/>
              <a:defRPr>
                <a:solidFill>
                  <a:schemeClr val="tx1">
                    <a:tint val="75000"/>
                  </a:schemeClr>
                </a:solidFill>
              </a:defRPr>
            </a:lvl8pPr>
            <a:lvl9pPr marL="2737296"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54" y="1428835"/>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74"/>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761" indent="0" algn="ctr">
              <a:buNone/>
              <a:defRPr>
                <a:solidFill>
                  <a:schemeClr val="tx1">
                    <a:tint val="75000"/>
                  </a:schemeClr>
                </a:solidFill>
              </a:defRPr>
            </a:lvl2pPr>
            <a:lvl3pPr marL="683584" indent="0" algn="ctr">
              <a:buNone/>
              <a:defRPr>
                <a:solidFill>
                  <a:schemeClr val="tx1">
                    <a:tint val="75000"/>
                  </a:schemeClr>
                </a:solidFill>
              </a:defRPr>
            </a:lvl3pPr>
            <a:lvl4pPr marL="1025372" indent="0" algn="ctr">
              <a:buNone/>
              <a:defRPr>
                <a:solidFill>
                  <a:schemeClr val="tx1">
                    <a:tint val="75000"/>
                  </a:schemeClr>
                </a:solidFill>
              </a:defRPr>
            </a:lvl4pPr>
            <a:lvl5pPr marL="1367168" indent="0" algn="ctr">
              <a:buNone/>
              <a:defRPr>
                <a:solidFill>
                  <a:schemeClr val="tx1">
                    <a:tint val="75000"/>
                  </a:schemeClr>
                </a:solidFill>
              </a:defRPr>
            </a:lvl5pPr>
            <a:lvl6pPr marL="1708917" indent="0" algn="ctr">
              <a:buNone/>
              <a:defRPr>
                <a:solidFill>
                  <a:schemeClr val="tx1">
                    <a:tint val="75000"/>
                  </a:schemeClr>
                </a:solidFill>
              </a:defRPr>
            </a:lvl6pPr>
            <a:lvl7pPr marL="2050746" indent="0" algn="ctr">
              <a:buNone/>
              <a:defRPr>
                <a:solidFill>
                  <a:schemeClr val="tx1">
                    <a:tint val="75000"/>
                  </a:schemeClr>
                </a:solidFill>
              </a:defRPr>
            </a:lvl7pPr>
            <a:lvl8pPr marL="2392530" indent="0" algn="ctr">
              <a:buNone/>
              <a:defRPr>
                <a:solidFill>
                  <a:schemeClr val="tx1">
                    <a:tint val="75000"/>
                  </a:schemeClr>
                </a:solidFill>
              </a:defRPr>
            </a:lvl8pPr>
            <a:lvl9pPr marL="2734332"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586"/>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78" y="3020647"/>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125" indent="0" algn="ctr">
              <a:buNone/>
              <a:defRPr>
                <a:solidFill>
                  <a:schemeClr val="tx1">
                    <a:tint val="75000"/>
                  </a:schemeClr>
                </a:solidFill>
              </a:defRPr>
            </a:lvl2pPr>
            <a:lvl3pPr marL="684325" indent="0" algn="ctr">
              <a:buNone/>
              <a:defRPr>
                <a:solidFill>
                  <a:schemeClr val="tx1">
                    <a:tint val="75000"/>
                  </a:schemeClr>
                </a:solidFill>
              </a:defRPr>
            </a:lvl3pPr>
            <a:lvl4pPr marL="1026478" indent="0" algn="ctr">
              <a:buNone/>
              <a:defRPr>
                <a:solidFill>
                  <a:schemeClr val="tx1">
                    <a:tint val="75000"/>
                  </a:schemeClr>
                </a:solidFill>
              </a:defRPr>
            </a:lvl4pPr>
            <a:lvl5pPr marL="1368650" indent="0" algn="ctr">
              <a:buNone/>
              <a:defRPr>
                <a:solidFill>
                  <a:schemeClr val="tx1">
                    <a:tint val="75000"/>
                  </a:schemeClr>
                </a:solidFill>
              </a:defRPr>
            </a:lvl5pPr>
            <a:lvl6pPr marL="1710776" indent="0" algn="ctr">
              <a:buNone/>
              <a:defRPr>
                <a:solidFill>
                  <a:schemeClr val="tx1">
                    <a:tint val="75000"/>
                  </a:schemeClr>
                </a:solidFill>
              </a:defRPr>
            </a:lvl6pPr>
            <a:lvl7pPr marL="2052968" indent="0" algn="ctr">
              <a:buNone/>
              <a:defRPr>
                <a:solidFill>
                  <a:schemeClr val="tx1">
                    <a:tint val="75000"/>
                  </a:schemeClr>
                </a:solidFill>
              </a:defRPr>
            </a:lvl7pPr>
            <a:lvl8pPr marL="2395124" indent="0" algn="ctr">
              <a:buNone/>
              <a:defRPr>
                <a:solidFill>
                  <a:schemeClr val="tx1">
                    <a:tint val="75000"/>
                  </a:schemeClr>
                </a:solidFill>
              </a:defRPr>
            </a:lvl8pPr>
            <a:lvl9pPr marL="2737296"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427" tIns="34214" rIns="68427" bIns="34214" anchor="ctr"/>
          <a:lstStyle/>
          <a:p>
            <a:pPr algn="ctr" defTabSz="684325"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586"/>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647"/>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125" indent="0" algn="ctr">
              <a:buNone/>
              <a:defRPr>
                <a:solidFill>
                  <a:schemeClr val="tx1">
                    <a:tint val="75000"/>
                  </a:schemeClr>
                </a:solidFill>
              </a:defRPr>
            </a:lvl2pPr>
            <a:lvl3pPr marL="684325" indent="0" algn="ctr">
              <a:buNone/>
              <a:defRPr>
                <a:solidFill>
                  <a:schemeClr val="tx1">
                    <a:tint val="75000"/>
                  </a:schemeClr>
                </a:solidFill>
              </a:defRPr>
            </a:lvl3pPr>
            <a:lvl4pPr marL="1026478" indent="0" algn="ctr">
              <a:buNone/>
              <a:defRPr>
                <a:solidFill>
                  <a:schemeClr val="tx1">
                    <a:tint val="75000"/>
                  </a:schemeClr>
                </a:solidFill>
              </a:defRPr>
            </a:lvl4pPr>
            <a:lvl5pPr marL="1368650" indent="0" algn="ctr">
              <a:buNone/>
              <a:defRPr>
                <a:solidFill>
                  <a:schemeClr val="tx1">
                    <a:tint val="75000"/>
                  </a:schemeClr>
                </a:solidFill>
              </a:defRPr>
            </a:lvl5pPr>
            <a:lvl6pPr marL="1710776" indent="0" algn="ctr">
              <a:buNone/>
              <a:defRPr>
                <a:solidFill>
                  <a:schemeClr val="tx1">
                    <a:tint val="75000"/>
                  </a:schemeClr>
                </a:solidFill>
              </a:defRPr>
            </a:lvl6pPr>
            <a:lvl7pPr marL="2052968" indent="0" algn="ctr">
              <a:buNone/>
              <a:defRPr>
                <a:solidFill>
                  <a:schemeClr val="tx1">
                    <a:tint val="75000"/>
                  </a:schemeClr>
                </a:solidFill>
              </a:defRPr>
            </a:lvl7pPr>
            <a:lvl8pPr marL="2395124" indent="0" algn="ctr">
              <a:buNone/>
              <a:defRPr>
                <a:solidFill>
                  <a:schemeClr val="tx1">
                    <a:tint val="75000"/>
                  </a:schemeClr>
                </a:solidFill>
              </a:defRPr>
            </a:lvl8pPr>
            <a:lvl9pPr marL="2737296"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448" indent="-254448">
              <a:lnSpc>
                <a:spcPct val="90000"/>
              </a:lnSpc>
              <a:defRPr sz="2100"/>
            </a:lvl1pPr>
            <a:lvl2pPr marL="503937" indent="-243551">
              <a:lnSpc>
                <a:spcPct val="90000"/>
              </a:lnSpc>
              <a:defRPr sz="1800"/>
            </a:lvl2pPr>
            <a:lvl3pPr marL="713814" indent="-215831">
              <a:lnSpc>
                <a:spcPct val="90000"/>
              </a:lnSpc>
              <a:defRPr sz="1500"/>
            </a:lvl3pPr>
            <a:lvl4pPr marL="918743" indent="-204918">
              <a:lnSpc>
                <a:spcPct val="90000"/>
              </a:lnSpc>
              <a:defRPr sz="1400"/>
            </a:lvl4pPr>
            <a:lvl5pPr marL="1134574" indent="-209877">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378" indent="-260378">
              <a:lnSpc>
                <a:spcPct val="90000"/>
              </a:lnSpc>
              <a:defRPr sz="2100"/>
            </a:lvl1pPr>
            <a:lvl2pPr marL="503937" indent="-254448">
              <a:lnSpc>
                <a:spcPct val="90000"/>
              </a:lnSpc>
              <a:defRPr sz="1800"/>
            </a:lvl2pPr>
            <a:lvl3pPr marL="719768" indent="-226745">
              <a:lnSpc>
                <a:spcPct val="90000"/>
              </a:lnSpc>
              <a:defRPr sz="1500"/>
            </a:lvl3pPr>
            <a:lvl4pPr marL="918743" indent="-198998">
              <a:lnSpc>
                <a:spcPct val="90000"/>
              </a:lnSpc>
              <a:defRPr sz="1400"/>
            </a:lvl4pPr>
            <a:lvl5pPr marL="1134574" indent="-204918">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00"/>
            <a:ext cx="4115872" cy="263149"/>
          </a:xfrm>
        </p:spPr>
        <p:txBody>
          <a:bodyPr anchor="b"/>
          <a:lstStyle>
            <a:lvl1pPr marL="0" indent="0">
              <a:lnSpc>
                <a:spcPct val="90000"/>
              </a:lnSpc>
              <a:spcBef>
                <a:spcPts val="0"/>
              </a:spcBef>
              <a:buNone/>
              <a:defRPr sz="1900" b="1"/>
            </a:lvl1pPr>
            <a:lvl2pPr marL="342125" indent="0">
              <a:buNone/>
              <a:defRPr sz="1500" b="1"/>
            </a:lvl2pPr>
            <a:lvl3pPr marL="684325" indent="0">
              <a:buNone/>
              <a:defRPr sz="1400" b="1"/>
            </a:lvl3pPr>
            <a:lvl4pPr marL="1026478" indent="0">
              <a:buNone/>
              <a:defRPr sz="1200" b="1"/>
            </a:lvl4pPr>
            <a:lvl5pPr marL="1368650" indent="0">
              <a:buNone/>
              <a:defRPr sz="1200" b="1"/>
            </a:lvl5pPr>
            <a:lvl6pPr marL="1710776" indent="0">
              <a:buNone/>
              <a:defRPr sz="1200" b="1"/>
            </a:lvl6pPr>
            <a:lvl7pPr marL="2052968" indent="0">
              <a:buNone/>
              <a:defRPr sz="1200" b="1"/>
            </a:lvl7pPr>
            <a:lvl8pPr marL="2395124" indent="0">
              <a:buNone/>
              <a:defRPr sz="1200" b="1"/>
            </a:lvl8pPr>
            <a:lvl9pPr marL="2737296"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97"/>
            <a:ext cx="4114800" cy="1166473"/>
          </a:xfrm>
        </p:spPr>
        <p:txBody>
          <a:bodyPr/>
          <a:lstStyle>
            <a:lvl1pPr marL="210870" indent="-210870">
              <a:defRPr sz="1700"/>
            </a:lvl1pPr>
            <a:lvl2pPr marL="420748" indent="-198998">
              <a:defRPr sz="1500"/>
            </a:lvl2pPr>
            <a:lvl3pPr marL="608876" indent="-182175">
              <a:defRPr sz="1400"/>
            </a:lvl3pPr>
            <a:lvl4pPr marL="786089" indent="-171287">
              <a:defRPr sz="1300"/>
            </a:lvl4pPr>
            <a:lvl5pPr marL="957375" indent="-154472">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00"/>
            <a:ext cx="4115872" cy="263149"/>
          </a:xfrm>
        </p:spPr>
        <p:txBody>
          <a:bodyPr anchor="b"/>
          <a:lstStyle>
            <a:lvl1pPr marL="0" indent="0">
              <a:lnSpc>
                <a:spcPct val="90000"/>
              </a:lnSpc>
              <a:spcBef>
                <a:spcPts val="0"/>
              </a:spcBef>
              <a:buNone/>
              <a:defRPr sz="1900" b="1"/>
            </a:lvl1pPr>
            <a:lvl2pPr marL="342125" indent="0">
              <a:buNone/>
              <a:defRPr sz="1500" b="1"/>
            </a:lvl2pPr>
            <a:lvl3pPr marL="684325" indent="0">
              <a:buNone/>
              <a:defRPr sz="1400" b="1"/>
            </a:lvl3pPr>
            <a:lvl4pPr marL="1026478" indent="0">
              <a:buNone/>
              <a:defRPr sz="1200" b="1"/>
            </a:lvl4pPr>
            <a:lvl5pPr marL="1368650" indent="0">
              <a:buNone/>
              <a:defRPr sz="1200" b="1"/>
            </a:lvl5pPr>
            <a:lvl6pPr marL="1710776" indent="0">
              <a:buNone/>
              <a:defRPr sz="1200" b="1"/>
            </a:lvl6pPr>
            <a:lvl7pPr marL="2052968" indent="0">
              <a:buNone/>
              <a:defRPr sz="1200" b="1"/>
            </a:lvl7pPr>
            <a:lvl8pPr marL="2395124" indent="0">
              <a:buNone/>
              <a:defRPr sz="1200" b="1"/>
            </a:lvl8pPr>
            <a:lvl9pPr marL="2737296"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784" indent="-221784">
              <a:defRPr sz="1700"/>
            </a:lvl1pPr>
            <a:lvl2pPr marL="426701" indent="-204918">
              <a:defRPr sz="1500"/>
            </a:lvl2pPr>
            <a:lvl3pPr marL="614826" indent="-183166">
              <a:defRPr sz="1400"/>
            </a:lvl3pPr>
            <a:lvl4pPr marL="786089" indent="-177213">
              <a:defRPr sz="1300"/>
            </a:lvl4pPr>
            <a:lvl5pPr marL="957375" indent="-165333">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416" tIns="34208" rIns="68416" bIns="34208">
            <a:spAutoFit/>
          </a:bodyPr>
          <a:lstStyle/>
          <a:p>
            <a:pPr defTabSz="683163"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3163"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96"/>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302" y="3020713"/>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761" indent="0" algn="ctr">
              <a:buNone/>
              <a:defRPr>
                <a:solidFill>
                  <a:schemeClr val="tx1">
                    <a:tint val="75000"/>
                  </a:schemeClr>
                </a:solidFill>
              </a:defRPr>
            </a:lvl2pPr>
            <a:lvl3pPr marL="683584" indent="0" algn="ctr">
              <a:buNone/>
              <a:defRPr>
                <a:solidFill>
                  <a:schemeClr val="tx1">
                    <a:tint val="75000"/>
                  </a:schemeClr>
                </a:solidFill>
              </a:defRPr>
            </a:lvl3pPr>
            <a:lvl4pPr marL="1025372" indent="0" algn="ctr">
              <a:buNone/>
              <a:defRPr>
                <a:solidFill>
                  <a:schemeClr val="tx1">
                    <a:tint val="75000"/>
                  </a:schemeClr>
                </a:solidFill>
              </a:defRPr>
            </a:lvl4pPr>
            <a:lvl5pPr marL="1367168" indent="0" algn="ctr">
              <a:buNone/>
              <a:defRPr>
                <a:solidFill>
                  <a:schemeClr val="tx1">
                    <a:tint val="75000"/>
                  </a:schemeClr>
                </a:solidFill>
              </a:defRPr>
            </a:lvl5pPr>
            <a:lvl6pPr marL="1708917" indent="0" algn="ctr">
              <a:buNone/>
              <a:defRPr>
                <a:solidFill>
                  <a:schemeClr val="tx1">
                    <a:tint val="75000"/>
                  </a:schemeClr>
                </a:solidFill>
              </a:defRPr>
            </a:lvl6pPr>
            <a:lvl7pPr marL="2050746" indent="0" algn="ctr">
              <a:buNone/>
              <a:defRPr>
                <a:solidFill>
                  <a:schemeClr val="tx1">
                    <a:tint val="75000"/>
                  </a:schemeClr>
                </a:solidFill>
              </a:defRPr>
            </a:lvl7pPr>
            <a:lvl8pPr marL="2392530" indent="0" algn="ctr">
              <a:buNone/>
              <a:defRPr>
                <a:solidFill>
                  <a:schemeClr val="tx1">
                    <a:tint val="75000"/>
                  </a:schemeClr>
                </a:solidFill>
              </a:defRPr>
            </a:lvl8pPr>
            <a:lvl9pPr marL="2734332"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085899"/>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45"/>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169" indent="0" algn="ctr">
              <a:buNone/>
              <a:defRPr>
                <a:solidFill>
                  <a:schemeClr val="tx1">
                    <a:tint val="75000"/>
                  </a:schemeClr>
                </a:solidFill>
              </a:defRPr>
            </a:lvl2pPr>
            <a:lvl3pPr marL="684411" indent="0" algn="ctr">
              <a:buNone/>
              <a:defRPr>
                <a:solidFill>
                  <a:schemeClr val="tx1">
                    <a:tint val="75000"/>
                  </a:schemeClr>
                </a:solidFill>
              </a:defRPr>
            </a:lvl3pPr>
            <a:lvl4pPr marL="1026607" indent="0" algn="ctr">
              <a:buNone/>
              <a:defRPr>
                <a:solidFill>
                  <a:schemeClr val="tx1">
                    <a:tint val="75000"/>
                  </a:schemeClr>
                </a:solidFill>
              </a:defRPr>
            </a:lvl4pPr>
            <a:lvl5pPr marL="1368821" indent="0" algn="ctr">
              <a:buNone/>
              <a:defRPr>
                <a:solidFill>
                  <a:schemeClr val="tx1">
                    <a:tint val="75000"/>
                  </a:schemeClr>
                </a:solidFill>
              </a:defRPr>
            </a:lvl5pPr>
            <a:lvl6pPr marL="1710992" indent="0" algn="ctr">
              <a:buNone/>
              <a:defRPr>
                <a:solidFill>
                  <a:schemeClr val="tx1">
                    <a:tint val="75000"/>
                  </a:schemeClr>
                </a:solidFill>
              </a:defRPr>
            </a:lvl6pPr>
            <a:lvl7pPr marL="2053225" indent="0" algn="ctr">
              <a:buNone/>
              <a:defRPr>
                <a:solidFill>
                  <a:schemeClr val="tx1">
                    <a:tint val="75000"/>
                  </a:schemeClr>
                </a:solidFill>
              </a:defRPr>
            </a:lvl7pPr>
            <a:lvl8pPr marL="2395424" indent="0" algn="ctr">
              <a:buNone/>
              <a:defRPr>
                <a:solidFill>
                  <a:schemeClr val="tx1">
                    <a:tint val="75000"/>
                  </a:schemeClr>
                </a:solidFill>
              </a:defRPr>
            </a:lvl8pPr>
            <a:lvl9pPr marL="2737638"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429172"/>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44"/>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169" indent="0" algn="ctr">
              <a:buNone/>
              <a:defRPr>
                <a:solidFill>
                  <a:schemeClr val="tx1">
                    <a:tint val="75000"/>
                  </a:schemeClr>
                </a:solidFill>
              </a:defRPr>
            </a:lvl2pPr>
            <a:lvl3pPr marL="684411" indent="0" algn="ctr">
              <a:buNone/>
              <a:defRPr>
                <a:solidFill>
                  <a:schemeClr val="tx1">
                    <a:tint val="75000"/>
                  </a:schemeClr>
                </a:solidFill>
              </a:defRPr>
            </a:lvl3pPr>
            <a:lvl4pPr marL="1026607" indent="0" algn="ctr">
              <a:buNone/>
              <a:defRPr>
                <a:solidFill>
                  <a:schemeClr val="tx1">
                    <a:tint val="75000"/>
                  </a:schemeClr>
                </a:solidFill>
              </a:defRPr>
            </a:lvl4pPr>
            <a:lvl5pPr marL="1368821" indent="0" algn="ctr">
              <a:buNone/>
              <a:defRPr>
                <a:solidFill>
                  <a:schemeClr val="tx1">
                    <a:tint val="75000"/>
                  </a:schemeClr>
                </a:solidFill>
              </a:defRPr>
            </a:lvl5pPr>
            <a:lvl6pPr marL="1710992" indent="0" algn="ctr">
              <a:buNone/>
              <a:defRPr>
                <a:solidFill>
                  <a:schemeClr val="tx1">
                    <a:tint val="75000"/>
                  </a:schemeClr>
                </a:solidFill>
              </a:defRPr>
            </a:lvl6pPr>
            <a:lvl7pPr marL="2053225" indent="0" algn="ctr">
              <a:buNone/>
              <a:defRPr>
                <a:solidFill>
                  <a:schemeClr val="tx1">
                    <a:tint val="75000"/>
                  </a:schemeClr>
                </a:solidFill>
              </a:defRPr>
            </a:lvl7pPr>
            <a:lvl8pPr marL="2395424" indent="0" algn="ctr">
              <a:buNone/>
              <a:defRPr>
                <a:solidFill>
                  <a:schemeClr val="tx1">
                    <a:tint val="75000"/>
                  </a:schemeClr>
                </a:solidFill>
              </a:defRPr>
            </a:lvl8pPr>
            <a:lvl9pPr marL="2737638"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6" y="171775"/>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480" indent="-254480">
              <a:lnSpc>
                <a:spcPct val="90000"/>
              </a:lnSpc>
              <a:defRPr sz="2100"/>
            </a:lvl1pPr>
            <a:lvl2pPr marL="504000" indent="-243581">
              <a:lnSpc>
                <a:spcPct val="90000"/>
              </a:lnSpc>
              <a:defRPr sz="1800"/>
            </a:lvl2pPr>
            <a:lvl3pPr marL="713904" indent="-215858">
              <a:lnSpc>
                <a:spcPct val="90000"/>
              </a:lnSpc>
              <a:defRPr sz="1500"/>
            </a:lvl3pPr>
            <a:lvl4pPr marL="918860" indent="-204945">
              <a:lnSpc>
                <a:spcPct val="90000"/>
              </a:lnSpc>
              <a:defRPr sz="1400"/>
            </a:lvl4pPr>
            <a:lvl5pPr marL="1134715" indent="-209904">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411" indent="-260411">
              <a:lnSpc>
                <a:spcPct val="90000"/>
              </a:lnSpc>
              <a:defRPr sz="2100"/>
            </a:lvl1pPr>
            <a:lvl2pPr marL="504000" indent="-254480">
              <a:lnSpc>
                <a:spcPct val="90000"/>
              </a:lnSpc>
              <a:defRPr sz="1800"/>
            </a:lvl2pPr>
            <a:lvl3pPr marL="719858" indent="-226772">
              <a:lnSpc>
                <a:spcPct val="90000"/>
              </a:lnSpc>
              <a:defRPr sz="1500"/>
            </a:lvl3pPr>
            <a:lvl4pPr marL="918860" indent="-199022">
              <a:lnSpc>
                <a:spcPct val="90000"/>
              </a:lnSpc>
              <a:defRPr sz="1400"/>
            </a:lvl4pPr>
            <a:lvl5pPr marL="1134715" indent="-204945">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97"/>
            <a:ext cx="4115872" cy="263149"/>
          </a:xfrm>
        </p:spPr>
        <p:txBody>
          <a:bodyPr anchor="b"/>
          <a:lstStyle>
            <a:lvl1pPr marL="0" indent="0">
              <a:lnSpc>
                <a:spcPct val="90000"/>
              </a:lnSpc>
              <a:spcBef>
                <a:spcPts val="0"/>
              </a:spcBef>
              <a:buNone/>
              <a:defRPr sz="1900" b="1"/>
            </a:lvl1pPr>
            <a:lvl2pPr marL="342169" indent="0">
              <a:buNone/>
              <a:defRPr sz="1500" b="1"/>
            </a:lvl2pPr>
            <a:lvl3pPr marL="684411" indent="0">
              <a:buNone/>
              <a:defRPr sz="1400" b="1"/>
            </a:lvl3pPr>
            <a:lvl4pPr marL="1026607" indent="0">
              <a:buNone/>
              <a:defRPr sz="1200" b="1"/>
            </a:lvl4pPr>
            <a:lvl5pPr marL="1368821" indent="0">
              <a:buNone/>
              <a:defRPr sz="1200" b="1"/>
            </a:lvl5pPr>
            <a:lvl6pPr marL="1710992" indent="0">
              <a:buNone/>
              <a:defRPr sz="1200" b="1"/>
            </a:lvl6pPr>
            <a:lvl7pPr marL="2053225" indent="0">
              <a:buNone/>
              <a:defRPr sz="1200" b="1"/>
            </a:lvl7pPr>
            <a:lvl8pPr marL="2395424" indent="0">
              <a:buNone/>
              <a:defRPr sz="1200" b="1"/>
            </a:lvl8pPr>
            <a:lvl9pPr marL="2737638"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94"/>
            <a:ext cx="4114800" cy="1166473"/>
          </a:xfrm>
        </p:spPr>
        <p:txBody>
          <a:bodyPr/>
          <a:lstStyle>
            <a:lvl1pPr marL="210897" indent="-210897">
              <a:defRPr sz="1700"/>
            </a:lvl1pPr>
            <a:lvl2pPr marL="420802" indent="-199022">
              <a:defRPr sz="1500"/>
            </a:lvl2pPr>
            <a:lvl3pPr marL="608953" indent="-182197">
              <a:defRPr sz="1400"/>
            </a:lvl3pPr>
            <a:lvl4pPr marL="786188" indent="-171308">
              <a:defRPr sz="1300"/>
            </a:lvl4pPr>
            <a:lvl5pPr marL="957495" indent="-15449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97"/>
            <a:ext cx="4115872" cy="263149"/>
          </a:xfrm>
        </p:spPr>
        <p:txBody>
          <a:bodyPr anchor="b"/>
          <a:lstStyle>
            <a:lvl1pPr marL="0" indent="0">
              <a:lnSpc>
                <a:spcPct val="90000"/>
              </a:lnSpc>
              <a:spcBef>
                <a:spcPts val="0"/>
              </a:spcBef>
              <a:buNone/>
              <a:defRPr sz="1900" b="1"/>
            </a:lvl1pPr>
            <a:lvl2pPr marL="342169" indent="0">
              <a:buNone/>
              <a:defRPr sz="1500" b="1"/>
            </a:lvl2pPr>
            <a:lvl3pPr marL="684411" indent="0">
              <a:buNone/>
              <a:defRPr sz="1400" b="1"/>
            </a:lvl3pPr>
            <a:lvl4pPr marL="1026607" indent="0">
              <a:buNone/>
              <a:defRPr sz="1200" b="1"/>
            </a:lvl4pPr>
            <a:lvl5pPr marL="1368821" indent="0">
              <a:buNone/>
              <a:defRPr sz="1200" b="1"/>
            </a:lvl5pPr>
            <a:lvl6pPr marL="1710992" indent="0">
              <a:buNone/>
              <a:defRPr sz="1200" b="1"/>
            </a:lvl6pPr>
            <a:lvl7pPr marL="2053225" indent="0">
              <a:buNone/>
              <a:defRPr sz="1200" b="1"/>
            </a:lvl7pPr>
            <a:lvl8pPr marL="2395424" indent="0">
              <a:buNone/>
              <a:defRPr sz="1200" b="1"/>
            </a:lvl8pPr>
            <a:lvl9pPr marL="2737638"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811" indent="-221811">
              <a:defRPr sz="1700"/>
            </a:lvl1pPr>
            <a:lvl2pPr marL="426755" indent="-204945">
              <a:defRPr sz="1500"/>
            </a:lvl2pPr>
            <a:lvl3pPr marL="614903" indent="-183189">
              <a:defRPr sz="1400"/>
            </a:lvl3pPr>
            <a:lvl4pPr marL="786188" indent="-177236">
              <a:defRPr sz="1300"/>
            </a:lvl4pPr>
            <a:lvl5pPr marL="957495" indent="-165354">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349" tIns="34175" rIns="68349" bIns="34175" anchor="ctr"/>
          <a:lstStyle/>
          <a:p>
            <a:pPr algn="ctr" defTabSz="683584"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713"/>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761" indent="0" algn="ctr">
              <a:buNone/>
              <a:defRPr>
                <a:solidFill>
                  <a:schemeClr val="tx1">
                    <a:tint val="75000"/>
                  </a:schemeClr>
                </a:solidFill>
              </a:defRPr>
            </a:lvl2pPr>
            <a:lvl3pPr marL="683584" indent="0" algn="ctr">
              <a:buNone/>
              <a:defRPr>
                <a:solidFill>
                  <a:schemeClr val="tx1">
                    <a:tint val="75000"/>
                  </a:schemeClr>
                </a:solidFill>
              </a:defRPr>
            </a:lvl3pPr>
            <a:lvl4pPr marL="1025372" indent="0" algn="ctr">
              <a:buNone/>
              <a:defRPr>
                <a:solidFill>
                  <a:schemeClr val="tx1">
                    <a:tint val="75000"/>
                  </a:schemeClr>
                </a:solidFill>
              </a:defRPr>
            </a:lvl4pPr>
            <a:lvl5pPr marL="1367168" indent="0" algn="ctr">
              <a:buNone/>
              <a:defRPr>
                <a:solidFill>
                  <a:schemeClr val="tx1">
                    <a:tint val="75000"/>
                  </a:schemeClr>
                </a:solidFill>
              </a:defRPr>
            </a:lvl5pPr>
            <a:lvl6pPr marL="1708917" indent="0" algn="ctr">
              <a:buNone/>
              <a:defRPr>
                <a:solidFill>
                  <a:schemeClr val="tx1">
                    <a:tint val="75000"/>
                  </a:schemeClr>
                </a:solidFill>
              </a:defRPr>
            </a:lvl6pPr>
            <a:lvl7pPr marL="2050746" indent="0" algn="ctr">
              <a:buNone/>
              <a:defRPr>
                <a:solidFill>
                  <a:schemeClr val="tx1">
                    <a:tint val="75000"/>
                  </a:schemeClr>
                </a:solidFill>
              </a:defRPr>
            </a:lvl7pPr>
            <a:lvl8pPr marL="2392530" indent="0" algn="ctr">
              <a:buNone/>
              <a:defRPr>
                <a:solidFill>
                  <a:schemeClr val="tx1">
                    <a:tint val="75000"/>
                  </a:schemeClr>
                </a:solidFill>
              </a:defRPr>
            </a:lvl8pPr>
            <a:lvl9pPr marL="2734332"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14056" tIns="57002" rIns="114056" bIns="57002"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874C13D8-735E-438D-A633-2089E0152A44}"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cSld name="Title and Content_altern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5"/>
          <p:cNvSpPr>
            <a:spLocks noGrp="1"/>
          </p:cNvSpPr>
          <p:nvPr>
            <p:ph type="body" sz="quarter" idx="10"/>
          </p:nvPr>
        </p:nvSpPr>
        <p:spPr>
          <a:xfrm>
            <a:off x="359833" y="902906"/>
            <a:ext cx="8382000" cy="1500411"/>
          </a:xfrm>
        </p:spPr>
        <p:txBody>
          <a:bodyPr/>
          <a:lstStyle>
            <a:lvl1pPr>
              <a:lnSpc>
                <a:spcPct val="90000"/>
              </a:lnSpc>
              <a:buSzPct val="100000"/>
              <a:buFont typeface="Arial" pitchFamily="34" charset="0"/>
              <a:buChar char="•"/>
              <a:defRPr/>
            </a:lvl1pPr>
            <a:lvl2pPr>
              <a:lnSpc>
                <a:spcPct val="90000"/>
              </a:lnSpc>
              <a:buSzPct val="100000"/>
              <a:buFont typeface="Arial" pitchFamily="34" charset="0"/>
              <a:buChar char="•"/>
              <a:defRPr/>
            </a:lvl2pPr>
            <a:lvl3pPr>
              <a:lnSpc>
                <a:spcPct val="90000"/>
              </a:lnSpc>
              <a:buSzPct val="100000"/>
              <a:buFont typeface="Arial" pitchFamily="34" charset="0"/>
              <a:buChar char="•"/>
              <a:defRPr/>
            </a:lvl3pPr>
            <a:lvl4pPr>
              <a:lnSpc>
                <a:spcPct val="90000"/>
              </a:lnSpc>
              <a:buSzPct val="100000"/>
              <a:buFont typeface="Arial" pitchFamily="34" charset="0"/>
              <a:buChar char="•"/>
              <a:defRPr/>
            </a:lvl4pPr>
            <a:lvl5pPr>
              <a:lnSpc>
                <a:spcPct val="90000"/>
              </a:lnSpc>
              <a:buSzPct val="10000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5"/>
          <p:cNvSpPr>
            <a:spLocks noGrp="1"/>
          </p:cNvSpPr>
          <p:nvPr>
            <p:ph type="dt" sz="half" idx="11"/>
          </p:nvPr>
        </p:nvSpPr>
        <p:spPr>
          <a:xfrm>
            <a:off x="360363" y="4870450"/>
            <a:ext cx="3149600"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fld id="{7B79C0AA-69B8-456E-9301-3088145E0B17}" type="datetimeFigureOut">
              <a:rPr lang="en-US"/>
              <a:pPr>
                <a:defRPr/>
              </a:pPr>
              <a:t>12/23/2010</a:t>
            </a:fld>
            <a:endParaRPr lang="en-US" dirty="0"/>
          </a:p>
        </p:txBody>
      </p:sp>
      <p:sp>
        <p:nvSpPr>
          <p:cNvPr id="6" name="Footer Placeholder 6"/>
          <p:cNvSpPr>
            <a:spLocks noGrp="1"/>
          </p:cNvSpPr>
          <p:nvPr>
            <p:ph type="ftr" sz="quarter" idx="12"/>
          </p:nvPr>
        </p:nvSpPr>
        <p:spPr>
          <a:xfrm>
            <a:off x="3611563" y="4870450"/>
            <a:ext cx="1920875"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endParaRPr lang="en-US"/>
          </a:p>
        </p:txBody>
      </p:sp>
    </p:spTree>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085899"/>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40"/>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244" indent="0" algn="ctr">
              <a:buNone/>
              <a:defRPr>
                <a:solidFill>
                  <a:schemeClr val="tx1">
                    <a:tint val="75000"/>
                  </a:schemeClr>
                </a:solidFill>
              </a:defRPr>
            </a:lvl2pPr>
            <a:lvl3pPr marL="684553" indent="0" algn="ctr">
              <a:buNone/>
              <a:defRPr>
                <a:solidFill>
                  <a:schemeClr val="tx1">
                    <a:tint val="75000"/>
                  </a:schemeClr>
                </a:solidFill>
              </a:defRPr>
            </a:lvl3pPr>
            <a:lvl4pPr marL="1026822" indent="0" algn="ctr">
              <a:buNone/>
              <a:defRPr>
                <a:solidFill>
                  <a:schemeClr val="tx1">
                    <a:tint val="75000"/>
                  </a:schemeClr>
                </a:solidFill>
              </a:defRPr>
            </a:lvl4pPr>
            <a:lvl5pPr marL="1369106" indent="0" algn="ctr">
              <a:buNone/>
              <a:defRPr>
                <a:solidFill>
                  <a:schemeClr val="tx1">
                    <a:tint val="75000"/>
                  </a:schemeClr>
                </a:solidFill>
              </a:defRPr>
            </a:lvl5pPr>
            <a:lvl6pPr marL="1711352" indent="0" algn="ctr">
              <a:buNone/>
              <a:defRPr>
                <a:solidFill>
                  <a:schemeClr val="tx1">
                    <a:tint val="75000"/>
                  </a:schemeClr>
                </a:solidFill>
              </a:defRPr>
            </a:lvl6pPr>
            <a:lvl7pPr marL="2053652" indent="0" algn="ctr">
              <a:buNone/>
              <a:defRPr>
                <a:solidFill>
                  <a:schemeClr val="tx1">
                    <a:tint val="75000"/>
                  </a:schemeClr>
                </a:solidFill>
              </a:defRPr>
            </a:lvl7pPr>
            <a:lvl8pPr marL="2395924" indent="0" algn="ctr">
              <a:buNone/>
              <a:defRPr>
                <a:solidFill>
                  <a:schemeClr val="tx1">
                    <a:tint val="75000"/>
                  </a:schemeClr>
                </a:solidFill>
              </a:defRPr>
            </a:lvl8pPr>
            <a:lvl9pPr marL="2738209"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429172"/>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39"/>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244" indent="0" algn="ctr">
              <a:buNone/>
              <a:defRPr>
                <a:solidFill>
                  <a:schemeClr val="tx1">
                    <a:tint val="75000"/>
                  </a:schemeClr>
                </a:solidFill>
              </a:defRPr>
            </a:lvl2pPr>
            <a:lvl3pPr marL="684553" indent="0" algn="ctr">
              <a:buNone/>
              <a:defRPr>
                <a:solidFill>
                  <a:schemeClr val="tx1">
                    <a:tint val="75000"/>
                  </a:schemeClr>
                </a:solidFill>
              </a:defRPr>
            </a:lvl3pPr>
            <a:lvl4pPr marL="1026822" indent="0" algn="ctr">
              <a:buNone/>
              <a:defRPr>
                <a:solidFill>
                  <a:schemeClr val="tx1">
                    <a:tint val="75000"/>
                  </a:schemeClr>
                </a:solidFill>
              </a:defRPr>
            </a:lvl4pPr>
            <a:lvl5pPr marL="1369106" indent="0" algn="ctr">
              <a:buNone/>
              <a:defRPr>
                <a:solidFill>
                  <a:schemeClr val="tx1">
                    <a:tint val="75000"/>
                  </a:schemeClr>
                </a:solidFill>
              </a:defRPr>
            </a:lvl5pPr>
            <a:lvl6pPr marL="1711352" indent="0" algn="ctr">
              <a:buNone/>
              <a:defRPr>
                <a:solidFill>
                  <a:schemeClr val="tx1">
                    <a:tint val="75000"/>
                  </a:schemeClr>
                </a:solidFill>
              </a:defRPr>
            </a:lvl6pPr>
            <a:lvl7pPr marL="2053652" indent="0" algn="ctr">
              <a:buNone/>
              <a:defRPr>
                <a:solidFill>
                  <a:schemeClr val="tx1">
                    <a:tint val="75000"/>
                  </a:schemeClr>
                </a:solidFill>
              </a:defRPr>
            </a:lvl7pPr>
            <a:lvl8pPr marL="2395924" indent="0" algn="ctr">
              <a:buNone/>
              <a:defRPr>
                <a:solidFill>
                  <a:schemeClr val="tx1">
                    <a:tint val="75000"/>
                  </a:schemeClr>
                </a:solidFill>
              </a:defRPr>
            </a:lvl8pPr>
            <a:lvl9pPr marL="2738209"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6" y="171775"/>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532" indent="-254532">
              <a:lnSpc>
                <a:spcPct val="90000"/>
              </a:lnSpc>
              <a:defRPr sz="2100"/>
            </a:lvl1pPr>
            <a:lvl2pPr marL="504105" indent="-243634">
              <a:lnSpc>
                <a:spcPct val="90000"/>
              </a:lnSpc>
              <a:defRPr sz="1800"/>
            </a:lvl2pPr>
            <a:lvl3pPr marL="714054" indent="-215903">
              <a:lnSpc>
                <a:spcPct val="90000"/>
              </a:lnSpc>
              <a:defRPr sz="1500"/>
            </a:lvl3pPr>
            <a:lvl4pPr marL="919050" indent="-204989">
              <a:lnSpc>
                <a:spcPct val="90000"/>
              </a:lnSpc>
              <a:defRPr sz="1400"/>
            </a:lvl4pPr>
            <a:lvl5pPr marL="1134950" indent="-209949">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466" indent="-260466">
              <a:lnSpc>
                <a:spcPct val="90000"/>
              </a:lnSpc>
              <a:defRPr sz="2100"/>
            </a:lvl1pPr>
            <a:lvl2pPr marL="504105" indent="-254532">
              <a:lnSpc>
                <a:spcPct val="90000"/>
              </a:lnSpc>
              <a:defRPr sz="1800"/>
            </a:lvl2pPr>
            <a:lvl3pPr marL="720008" indent="-226817">
              <a:lnSpc>
                <a:spcPct val="90000"/>
              </a:lnSpc>
              <a:defRPr sz="1500"/>
            </a:lvl3pPr>
            <a:lvl4pPr marL="919050" indent="-199062">
              <a:lnSpc>
                <a:spcPct val="90000"/>
              </a:lnSpc>
              <a:defRPr sz="1400"/>
            </a:lvl4pPr>
            <a:lvl5pPr marL="1134950" indent="-204989">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92"/>
            <a:ext cx="4115872" cy="263149"/>
          </a:xfrm>
        </p:spPr>
        <p:txBody>
          <a:bodyPr anchor="b"/>
          <a:lstStyle>
            <a:lvl1pPr marL="0" indent="0">
              <a:lnSpc>
                <a:spcPct val="90000"/>
              </a:lnSpc>
              <a:spcBef>
                <a:spcPts val="0"/>
              </a:spcBef>
              <a:buNone/>
              <a:defRPr sz="1900" b="1"/>
            </a:lvl1pPr>
            <a:lvl2pPr marL="342244" indent="0">
              <a:buNone/>
              <a:defRPr sz="1500" b="1"/>
            </a:lvl2pPr>
            <a:lvl3pPr marL="684553" indent="0">
              <a:buNone/>
              <a:defRPr sz="1400" b="1"/>
            </a:lvl3pPr>
            <a:lvl4pPr marL="1026822" indent="0">
              <a:buNone/>
              <a:defRPr sz="1200" b="1"/>
            </a:lvl4pPr>
            <a:lvl5pPr marL="1369106" indent="0">
              <a:buNone/>
              <a:defRPr sz="1200" b="1"/>
            </a:lvl5pPr>
            <a:lvl6pPr marL="1711352" indent="0">
              <a:buNone/>
              <a:defRPr sz="1200" b="1"/>
            </a:lvl6pPr>
            <a:lvl7pPr marL="2053652" indent="0">
              <a:buNone/>
              <a:defRPr sz="1200" b="1"/>
            </a:lvl7pPr>
            <a:lvl8pPr marL="2395924" indent="0">
              <a:buNone/>
              <a:defRPr sz="1200" b="1"/>
            </a:lvl8pPr>
            <a:lvl9pPr marL="2738209"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89"/>
            <a:ext cx="4114800" cy="1166473"/>
          </a:xfrm>
        </p:spPr>
        <p:txBody>
          <a:bodyPr/>
          <a:lstStyle>
            <a:lvl1pPr marL="210942" indent="-210942">
              <a:defRPr sz="1700"/>
            </a:lvl1pPr>
            <a:lvl2pPr marL="420892" indent="-199062">
              <a:defRPr sz="1500"/>
            </a:lvl2pPr>
            <a:lvl3pPr marL="609080" indent="-182235">
              <a:defRPr sz="1400"/>
            </a:lvl3pPr>
            <a:lvl4pPr marL="786353" indent="-171343">
              <a:defRPr sz="1300"/>
            </a:lvl4pPr>
            <a:lvl5pPr marL="957695" indent="-15452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92"/>
            <a:ext cx="4115872" cy="263149"/>
          </a:xfrm>
        </p:spPr>
        <p:txBody>
          <a:bodyPr anchor="b"/>
          <a:lstStyle>
            <a:lvl1pPr marL="0" indent="0">
              <a:lnSpc>
                <a:spcPct val="90000"/>
              </a:lnSpc>
              <a:spcBef>
                <a:spcPts val="0"/>
              </a:spcBef>
              <a:buNone/>
              <a:defRPr sz="1900" b="1"/>
            </a:lvl1pPr>
            <a:lvl2pPr marL="342244" indent="0">
              <a:buNone/>
              <a:defRPr sz="1500" b="1"/>
            </a:lvl2pPr>
            <a:lvl3pPr marL="684553" indent="0">
              <a:buNone/>
              <a:defRPr sz="1400" b="1"/>
            </a:lvl3pPr>
            <a:lvl4pPr marL="1026822" indent="0">
              <a:buNone/>
              <a:defRPr sz="1200" b="1"/>
            </a:lvl4pPr>
            <a:lvl5pPr marL="1369106" indent="0">
              <a:buNone/>
              <a:defRPr sz="1200" b="1"/>
            </a:lvl5pPr>
            <a:lvl6pPr marL="1711352" indent="0">
              <a:buNone/>
              <a:defRPr sz="1200" b="1"/>
            </a:lvl6pPr>
            <a:lvl7pPr marL="2053652" indent="0">
              <a:buNone/>
              <a:defRPr sz="1200" b="1"/>
            </a:lvl7pPr>
            <a:lvl8pPr marL="2395924" indent="0">
              <a:buNone/>
              <a:defRPr sz="1200" b="1"/>
            </a:lvl8pPr>
            <a:lvl9pPr marL="2738209"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856" indent="-221856">
              <a:defRPr sz="1700"/>
            </a:lvl1pPr>
            <a:lvl2pPr marL="426845" indent="-204989">
              <a:defRPr sz="1500"/>
            </a:lvl2pPr>
            <a:lvl3pPr marL="615032" indent="-183226">
              <a:defRPr sz="1400"/>
            </a:lvl3pPr>
            <a:lvl4pPr marL="786353" indent="-177273">
              <a:defRPr sz="1300"/>
            </a:lvl4pPr>
            <a:lvl5pPr marL="957695" indent="-165389">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14081" tIns="57017" rIns="114081" bIns="57017"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C730CC98-1EEA-4A98-908B-C85B67A56EC9}"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cSld name="Title and Content_altern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5"/>
          <p:cNvSpPr>
            <a:spLocks noGrp="1"/>
          </p:cNvSpPr>
          <p:nvPr>
            <p:ph type="body" sz="quarter" idx="10"/>
          </p:nvPr>
        </p:nvSpPr>
        <p:spPr>
          <a:xfrm>
            <a:off x="359833" y="902906"/>
            <a:ext cx="8382000" cy="1500411"/>
          </a:xfrm>
        </p:spPr>
        <p:txBody>
          <a:bodyPr/>
          <a:lstStyle>
            <a:lvl1pPr>
              <a:lnSpc>
                <a:spcPct val="90000"/>
              </a:lnSpc>
              <a:buSzPct val="100000"/>
              <a:buFont typeface="Arial" pitchFamily="34" charset="0"/>
              <a:buChar char="•"/>
              <a:defRPr/>
            </a:lvl1pPr>
            <a:lvl2pPr>
              <a:lnSpc>
                <a:spcPct val="90000"/>
              </a:lnSpc>
              <a:buSzPct val="100000"/>
              <a:buFont typeface="Arial" pitchFamily="34" charset="0"/>
              <a:buChar char="•"/>
              <a:defRPr/>
            </a:lvl2pPr>
            <a:lvl3pPr>
              <a:lnSpc>
                <a:spcPct val="90000"/>
              </a:lnSpc>
              <a:buSzPct val="100000"/>
              <a:buFont typeface="Arial" pitchFamily="34" charset="0"/>
              <a:buChar char="•"/>
              <a:defRPr/>
            </a:lvl3pPr>
            <a:lvl4pPr>
              <a:lnSpc>
                <a:spcPct val="90000"/>
              </a:lnSpc>
              <a:buSzPct val="100000"/>
              <a:buFont typeface="Arial" pitchFamily="34" charset="0"/>
              <a:buChar char="•"/>
              <a:defRPr/>
            </a:lvl4pPr>
            <a:lvl5pPr>
              <a:lnSpc>
                <a:spcPct val="90000"/>
              </a:lnSpc>
              <a:buSzPct val="10000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5"/>
          <p:cNvSpPr>
            <a:spLocks noGrp="1"/>
          </p:cNvSpPr>
          <p:nvPr>
            <p:ph type="dt" sz="half" idx="11"/>
          </p:nvPr>
        </p:nvSpPr>
        <p:spPr>
          <a:xfrm>
            <a:off x="360363" y="4870450"/>
            <a:ext cx="3149600"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fld id="{A2D71C58-03D5-4C84-8741-A1359B1C4780}" type="datetimeFigureOut">
              <a:rPr lang="en-US"/>
              <a:pPr>
                <a:defRPr/>
              </a:pPr>
              <a:t>12/23/2010</a:t>
            </a:fld>
            <a:endParaRPr lang="en-US" dirty="0"/>
          </a:p>
        </p:txBody>
      </p:sp>
      <p:sp>
        <p:nvSpPr>
          <p:cNvPr id="6" name="Footer Placeholder 6"/>
          <p:cNvSpPr>
            <a:spLocks noGrp="1"/>
          </p:cNvSpPr>
          <p:nvPr>
            <p:ph type="ftr" sz="quarter" idx="12"/>
          </p:nvPr>
        </p:nvSpPr>
        <p:spPr>
          <a:xfrm>
            <a:off x="3611563" y="4870450"/>
            <a:ext cx="1920875"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endParaRPr lang="en-US"/>
          </a:p>
        </p:txBody>
      </p:sp>
    </p:spTree>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AEEF1B76-DE09-43E3-8258-38D75CD45418}"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085899"/>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34"/>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334" indent="0" algn="ctr">
              <a:buNone/>
              <a:defRPr>
                <a:solidFill>
                  <a:schemeClr val="tx1">
                    <a:tint val="75000"/>
                  </a:schemeClr>
                </a:solidFill>
              </a:defRPr>
            </a:lvl2pPr>
            <a:lvl3pPr marL="684724" indent="0" algn="ctr">
              <a:buNone/>
              <a:defRPr>
                <a:solidFill>
                  <a:schemeClr val="tx1">
                    <a:tint val="75000"/>
                  </a:schemeClr>
                </a:solidFill>
              </a:defRPr>
            </a:lvl3pPr>
            <a:lvl4pPr marL="1027080" indent="0" algn="ctr">
              <a:buNone/>
              <a:defRPr>
                <a:solidFill>
                  <a:schemeClr val="tx1">
                    <a:tint val="75000"/>
                  </a:schemeClr>
                </a:solidFill>
              </a:defRPr>
            </a:lvl4pPr>
            <a:lvl5pPr marL="1369448" indent="0" algn="ctr">
              <a:buNone/>
              <a:defRPr>
                <a:solidFill>
                  <a:schemeClr val="tx1">
                    <a:tint val="75000"/>
                  </a:schemeClr>
                </a:solidFill>
              </a:defRPr>
            </a:lvl5pPr>
            <a:lvl6pPr marL="1711784" indent="0" algn="ctr">
              <a:buNone/>
              <a:defRPr>
                <a:solidFill>
                  <a:schemeClr val="tx1">
                    <a:tint val="75000"/>
                  </a:schemeClr>
                </a:solidFill>
              </a:defRPr>
            </a:lvl6pPr>
            <a:lvl7pPr marL="2054165" indent="0" algn="ctr">
              <a:buNone/>
              <a:defRPr>
                <a:solidFill>
                  <a:schemeClr val="tx1">
                    <a:tint val="75000"/>
                  </a:schemeClr>
                </a:solidFill>
              </a:defRPr>
            </a:lvl7pPr>
            <a:lvl8pPr marL="2396524" indent="0" algn="ctr">
              <a:buNone/>
              <a:defRPr>
                <a:solidFill>
                  <a:schemeClr val="tx1">
                    <a:tint val="75000"/>
                  </a:schemeClr>
                </a:solidFill>
              </a:defRPr>
            </a:lvl8pPr>
            <a:lvl9pPr marL="2738893"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87"/>
            <a:ext cx="4115872" cy="1323439"/>
          </a:xfrm>
        </p:spPr>
        <p:txBody>
          <a:bodyPr/>
          <a:lstStyle>
            <a:lvl1pPr marL="254175" indent="-254175">
              <a:lnSpc>
                <a:spcPct val="90000"/>
              </a:lnSpc>
              <a:defRPr sz="2100"/>
            </a:lvl1pPr>
            <a:lvl2pPr marL="503391" indent="-243291">
              <a:lnSpc>
                <a:spcPct val="90000"/>
              </a:lnSpc>
              <a:defRPr sz="1800"/>
            </a:lvl2pPr>
            <a:lvl3pPr marL="713035" indent="-215597">
              <a:lnSpc>
                <a:spcPct val="90000"/>
              </a:lnSpc>
              <a:defRPr sz="1500"/>
            </a:lvl3pPr>
            <a:lvl4pPr marL="917732" indent="-204684">
              <a:lnSpc>
                <a:spcPct val="90000"/>
              </a:lnSpc>
              <a:defRPr sz="1400"/>
            </a:lvl4pPr>
            <a:lvl5pPr marL="1133333" indent="-209643">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87"/>
            <a:ext cx="4115872" cy="1323439"/>
          </a:xfrm>
        </p:spPr>
        <p:txBody>
          <a:bodyPr/>
          <a:lstStyle>
            <a:lvl1pPr marL="260092" indent="-260092">
              <a:lnSpc>
                <a:spcPct val="90000"/>
              </a:lnSpc>
              <a:defRPr sz="2100"/>
            </a:lvl1pPr>
            <a:lvl2pPr marL="503391" indent="-254175">
              <a:lnSpc>
                <a:spcPct val="90000"/>
              </a:lnSpc>
              <a:defRPr sz="1800"/>
            </a:lvl2pPr>
            <a:lvl3pPr marL="718988" indent="-226511">
              <a:lnSpc>
                <a:spcPct val="90000"/>
              </a:lnSpc>
              <a:defRPr sz="1500"/>
            </a:lvl3pPr>
            <a:lvl4pPr marL="917732" indent="-198790">
              <a:lnSpc>
                <a:spcPct val="90000"/>
              </a:lnSpc>
              <a:defRPr sz="1400"/>
            </a:lvl4pPr>
            <a:lvl5pPr marL="1133333" indent="-204684">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429172"/>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33"/>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334" indent="0" algn="ctr">
              <a:buNone/>
              <a:defRPr>
                <a:solidFill>
                  <a:schemeClr val="tx1">
                    <a:tint val="75000"/>
                  </a:schemeClr>
                </a:solidFill>
              </a:defRPr>
            </a:lvl2pPr>
            <a:lvl3pPr marL="684724" indent="0" algn="ctr">
              <a:buNone/>
              <a:defRPr>
                <a:solidFill>
                  <a:schemeClr val="tx1">
                    <a:tint val="75000"/>
                  </a:schemeClr>
                </a:solidFill>
              </a:defRPr>
            </a:lvl3pPr>
            <a:lvl4pPr marL="1027080" indent="0" algn="ctr">
              <a:buNone/>
              <a:defRPr>
                <a:solidFill>
                  <a:schemeClr val="tx1">
                    <a:tint val="75000"/>
                  </a:schemeClr>
                </a:solidFill>
              </a:defRPr>
            </a:lvl4pPr>
            <a:lvl5pPr marL="1369448" indent="0" algn="ctr">
              <a:buNone/>
              <a:defRPr>
                <a:solidFill>
                  <a:schemeClr val="tx1">
                    <a:tint val="75000"/>
                  </a:schemeClr>
                </a:solidFill>
              </a:defRPr>
            </a:lvl5pPr>
            <a:lvl6pPr marL="1711784" indent="0" algn="ctr">
              <a:buNone/>
              <a:defRPr>
                <a:solidFill>
                  <a:schemeClr val="tx1">
                    <a:tint val="75000"/>
                  </a:schemeClr>
                </a:solidFill>
              </a:defRPr>
            </a:lvl6pPr>
            <a:lvl7pPr marL="2054165" indent="0" algn="ctr">
              <a:buNone/>
              <a:defRPr>
                <a:solidFill>
                  <a:schemeClr val="tx1">
                    <a:tint val="75000"/>
                  </a:schemeClr>
                </a:solidFill>
              </a:defRPr>
            </a:lvl7pPr>
            <a:lvl8pPr marL="2396524" indent="0" algn="ctr">
              <a:buNone/>
              <a:defRPr>
                <a:solidFill>
                  <a:schemeClr val="tx1">
                    <a:tint val="75000"/>
                  </a:schemeClr>
                </a:solidFill>
              </a:defRPr>
            </a:lvl8pPr>
            <a:lvl9pPr marL="2738893"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6" y="171775"/>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0"/>
            <a:ext cx="4115872" cy="1323439"/>
          </a:xfrm>
        </p:spPr>
        <p:txBody>
          <a:bodyPr/>
          <a:lstStyle>
            <a:lvl1pPr marL="254595" indent="-254595">
              <a:lnSpc>
                <a:spcPct val="90000"/>
              </a:lnSpc>
              <a:defRPr sz="2100"/>
            </a:lvl1pPr>
            <a:lvl2pPr marL="504231" indent="-243697">
              <a:lnSpc>
                <a:spcPct val="90000"/>
              </a:lnSpc>
              <a:defRPr sz="1800"/>
            </a:lvl2pPr>
            <a:lvl3pPr marL="714234" indent="-215957">
              <a:lnSpc>
                <a:spcPct val="90000"/>
              </a:lnSpc>
              <a:defRPr sz="1500"/>
            </a:lvl3pPr>
            <a:lvl4pPr marL="919278" indent="-205042">
              <a:lnSpc>
                <a:spcPct val="90000"/>
              </a:lnSpc>
              <a:defRPr sz="1400"/>
            </a:lvl4pPr>
            <a:lvl5pPr marL="1135237" indent="-210003">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0"/>
            <a:ext cx="4115872" cy="1323439"/>
          </a:xfrm>
        </p:spPr>
        <p:txBody>
          <a:bodyPr/>
          <a:lstStyle>
            <a:lvl1pPr marL="260532" indent="-260532">
              <a:lnSpc>
                <a:spcPct val="90000"/>
              </a:lnSpc>
              <a:defRPr sz="2100"/>
            </a:lvl1pPr>
            <a:lvl2pPr marL="504231" indent="-254595">
              <a:lnSpc>
                <a:spcPct val="90000"/>
              </a:lnSpc>
              <a:defRPr sz="1800"/>
            </a:lvl2pPr>
            <a:lvl3pPr marL="720188" indent="-226871">
              <a:lnSpc>
                <a:spcPct val="90000"/>
              </a:lnSpc>
              <a:defRPr sz="1500"/>
            </a:lvl3pPr>
            <a:lvl4pPr marL="919278" indent="-199110">
              <a:lnSpc>
                <a:spcPct val="90000"/>
              </a:lnSpc>
              <a:defRPr sz="1400"/>
            </a:lvl4pPr>
            <a:lvl5pPr marL="1135237" indent="-205042">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86"/>
            <a:ext cx="4115872" cy="263149"/>
          </a:xfrm>
        </p:spPr>
        <p:txBody>
          <a:bodyPr anchor="b"/>
          <a:lstStyle>
            <a:lvl1pPr marL="0" indent="0">
              <a:lnSpc>
                <a:spcPct val="90000"/>
              </a:lnSpc>
              <a:spcBef>
                <a:spcPts val="0"/>
              </a:spcBef>
              <a:buNone/>
              <a:defRPr sz="1900" b="1"/>
            </a:lvl1pPr>
            <a:lvl2pPr marL="342334" indent="0">
              <a:buNone/>
              <a:defRPr sz="1500" b="1"/>
            </a:lvl2pPr>
            <a:lvl3pPr marL="684724" indent="0">
              <a:buNone/>
              <a:defRPr sz="1400" b="1"/>
            </a:lvl3pPr>
            <a:lvl4pPr marL="1027080" indent="0">
              <a:buNone/>
              <a:defRPr sz="1200" b="1"/>
            </a:lvl4pPr>
            <a:lvl5pPr marL="1369448" indent="0">
              <a:buNone/>
              <a:defRPr sz="1200" b="1"/>
            </a:lvl5pPr>
            <a:lvl6pPr marL="1711784" indent="0">
              <a:buNone/>
              <a:defRPr sz="1200" b="1"/>
            </a:lvl6pPr>
            <a:lvl7pPr marL="2054165" indent="0">
              <a:buNone/>
              <a:defRPr sz="1200" b="1"/>
            </a:lvl7pPr>
            <a:lvl8pPr marL="2396524" indent="0">
              <a:buNone/>
              <a:defRPr sz="1200" b="1"/>
            </a:lvl8pPr>
            <a:lvl9pPr marL="2738893"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83"/>
            <a:ext cx="4114800" cy="1166473"/>
          </a:xfrm>
        </p:spPr>
        <p:txBody>
          <a:bodyPr/>
          <a:lstStyle>
            <a:lvl1pPr marL="210996" indent="-210996">
              <a:defRPr sz="1700"/>
            </a:lvl1pPr>
            <a:lvl2pPr marL="421000" indent="-199110">
              <a:defRPr sz="1500"/>
            </a:lvl2pPr>
            <a:lvl3pPr marL="609233" indent="-182280">
              <a:defRPr sz="1400"/>
            </a:lvl3pPr>
            <a:lvl4pPr marL="786551" indent="-171385">
              <a:defRPr sz="1300"/>
            </a:lvl4pPr>
            <a:lvl5pPr marL="957935" indent="-15455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86"/>
            <a:ext cx="4115872" cy="263149"/>
          </a:xfrm>
        </p:spPr>
        <p:txBody>
          <a:bodyPr anchor="b"/>
          <a:lstStyle>
            <a:lvl1pPr marL="0" indent="0">
              <a:lnSpc>
                <a:spcPct val="90000"/>
              </a:lnSpc>
              <a:spcBef>
                <a:spcPts val="0"/>
              </a:spcBef>
              <a:buNone/>
              <a:defRPr sz="1900" b="1"/>
            </a:lvl1pPr>
            <a:lvl2pPr marL="342334" indent="0">
              <a:buNone/>
              <a:defRPr sz="1500" b="1"/>
            </a:lvl2pPr>
            <a:lvl3pPr marL="684724" indent="0">
              <a:buNone/>
              <a:defRPr sz="1400" b="1"/>
            </a:lvl3pPr>
            <a:lvl4pPr marL="1027080" indent="0">
              <a:buNone/>
              <a:defRPr sz="1200" b="1"/>
            </a:lvl4pPr>
            <a:lvl5pPr marL="1369448" indent="0">
              <a:buNone/>
              <a:defRPr sz="1200" b="1"/>
            </a:lvl5pPr>
            <a:lvl6pPr marL="1711784" indent="0">
              <a:buNone/>
              <a:defRPr sz="1200" b="1"/>
            </a:lvl6pPr>
            <a:lvl7pPr marL="2054165" indent="0">
              <a:buNone/>
              <a:defRPr sz="1200" b="1"/>
            </a:lvl7pPr>
            <a:lvl8pPr marL="2396524" indent="0">
              <a:buNone/>
              <a:defRPr sz="1200" b="1"/>
            </a:lvl8pPr>
            <a:lvl9pPr marL="2738893"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910" indent="-221910">
              <a:defRPr sz="1700"/>
            </a:lvl1pPr>
            <a:lvl2pPr marL="426953" indent="-205042">
              <a:defRPr sz="1500"/>
            </a:lvl2pPr>
            <a:lvl3pPr marL="615186" indent="-183271">
              <a:defRPr sz="1400"/>
            </a:lvl3pPr>
            <a:lvl4pPr marL="786551" indent="-177318">
              <a:defRPr sz="1300"/>
            </a:lvl4pPr>
            <a:lvl5pPr marL="957935" indent="-165431">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26"/>
            <a:ext cx="4115872" cy="263149"/>
          </a:xfrm>
        </p:spPr>
        <p:txBody>
          <a:bodyPr anchor="b"/>
          <a:lstStyle>
            <a:lvl1pPr marL="0" indent="0">
              <a:lnSpc>
                <a:spcPct val="90000"/>
              </a:lnSpc>
              <a:spcBef>
                <a:spcPts val="0"/>
              </a:spcBef>
              <a:buNone/>
              <a:defRPr sz="1900" b="1"/>
            </a:lvl1pPr>
            <a:lvl2pPr marL="341761" indent="0">
              <a:buNone/>
              <a:defRPr sz="1500" b="1"/>
            </a:lvl2pPr>
            <a:lvl3pPr marL="683584" indent="0">
              <a:buNone/>
              <a:defRPr sz="1400" b="1"/>
            </a:lvl3pPr>
            <a:lvl4pPr marL="1025372" indent="0">
              <a:buNone/>
              <a:defRPr sz="1200" b="1"/>
            </a:lvl4pPr>
            <a:lvl5pPr marL="1367168" indent="0">
              <a:buNone/>
              <a:defRPr sz="1200" b="1"/>
            </a:lvl5pPr>
            <a:lvl6pPr marL="1708917" indent="0">
              <a:buNone/>
              <a:defRPr sz="1200" b="1"/>
            </a:lvl6pPr>
            <a:lvl7pPr marL="2050746" indent="0">
              <a:buNone/>
              <a:defRPr sz="1200" b="1"/>
            </a:lvl7pPr>
            <a:lvl8pPr marL="2392530" indent="0">
              <a:buNone/>
              <a:defRPr sz="1200" b="1"/>
            </a:lvl8pPr>
            <a:lvl9pPr marL="27343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23"/>
            <a:ext cx="4114800" cy="1166473"/>
          </a:xfrm>
        </p:spPr>
        <p:txBody>
          <a:bodyPr/>
          <a:lstStyle>
            <a:lvl1pPr marL="210636" indent="-210636">
              <a:defRPr sz="1700"/>
            </a:lvl1pPr>
            <a:lvl2pPr marL="420280" indent="-198790">
              <a:defRPr sz="1500"/>
            </a:lvl2pPr>
            <a:lvl3pPr marL="608213" indent="-181980">
              <a:defRPr sz="1400"/>
            </a:lvl3pPr>
            <a:lvl4pPr marL="785231" indent="-171105">
              <a:defRPr sz="1300"/>
            </a:lvl4pPr>
            <a:lvl5pPr marL="956335" indent="-15431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26"/>
            <a:ext cx="4115872" cy="263149"/>
          </a:xfrm>
        </p:spPr>
        <p:txBody>
          <a:bodyPr anchor="b"/>
          <a:lstStyle>
            <a:lvl1pPr marL="0" indent="0">
              <a:lnSpc>
                <a:spcPct val="90000"/>
              </a:lnSpc>
              <a:spcBef>
                <a:spcPts val="0"/>
              </a:spcBef>
              <a:buNone/>
              <a:defRPr sz="1900" b="1"/>
            </a:lvl1pPr>
            <a:lvl2pPr marL="341761" indent="0">
              <a:buNone/>
              <a:defRPr sz="1500" b="1"/>
            </a:lvl2pPr>
            <a:lvl3pPr marL="683584" indent="0">
              <a:buNone/>
              <a:defRPr sz="1400" b="1"/>
            </a:lvl3pPr>
            <a:lvl4pPr marL="1025372" indent="0">
              <a:buNone/>
              <a:defRPr sz="1200" b="1"/>
            </a:lvl4pPr>
            <a:lvl5pPr marL="1367168" indent="0">
              <a:buNone/>
              <a:defRPr sz="1200" b="1"/>
            </a:lvl5pPr>
            <a:lvl6pPr marL="1708917" indent="0">
              <a:buNone/>
              <a:defRPr sz="1200" b="1"/>
            </a:lvl6pPr>
            <a:lvl7pPr marL="2050746" indent="0">
              <a:buNone/>
              <a:defRPr sz="1200" b="1"/>
            </a:lvl7pPr>
            <a:lvl8pPr marL="2392530" indent="0">
              <a:buNone/>
              <a:defRPr sz="1200" b="1"/>
            </a:lvl8pPr>
            <a:lvl9pPr marL="27343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550" indent="-221550">
              <a:defRPr sz="1700"/>
            </a:lvl1pPr>
            <a:lvl2pPr marL="426233" indent="-204684">
              <a:defRPr sz="1500"/>
            </a:lvl2pPr>
            <a:lvl3pPr marL="614163" indent="-182971">
              <a:defRPr sz="1400"/>
            </a:lvl3pPr>
            <a:lvl4pPr marL="785231" indent="-177018">
              <a:defRPr sz="1300"/>
            </a:lvl4pPr>
            <a:lvl5pPr marL="956335" indent="-165151">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14111" tIns="57035" rIns="114111" bIns="57035"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FD8C60C6-5FD8-4DC1-AE8D-5AEBB9CBDA3B}"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cSld name="Title and Content_altern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5"/>
          <p:cNvSpPr>
            <a:spLocks noGrp="1"/>
          </p:cNvSpPr>
          <p:nvPr>
            <p:ph type="body" sz="quarter" idx="10"/>
          </p:nvPr>
        </p:nvSpPr>
        <p:spPr>
          <a:xfrm>
            <a:off x="359833" y="902906"/>
            <a:ext cx="8382000" cy="1500411"/>
          </a:xfrm>
        </p:spPr>
        <p:txBody>
          <a:bodyPr/>
          <a:lstStyle>
            <a:lvl1pPr>
              <a:lnSpc>
                <a:spcPct val="90000"/>
              </a:lnSpc>
              <a:buSzPct val="100000"/>
              <a:buFont typeface="Arial" pitchFamily="34" charset="0"/>
              <a:buChar char="•"/>
              <a:defRPr/>
            </a:lvl1pPr>
            <a:lvl2pPr>
              <a:lnSpc>
                <a:spcPct val="90000"/>
              </a:lnSpc>
              <a:buSzPct val="100000"/>
              <a:buFont typeface="Arial" pitchFamily="34" charset="0"/>
              <a:buChar char="•"/>
              <a:defRPr/>
            </a:lvl2pPr>
            <a:lvl3pPr>
              <a:lnSpc>
                <a:spcPct val="90000"/>
              </a:lnSpc>
              <a:buSzPct val="100000"/>
              <a:buFont typeface="Arial" pitchFamily="34" charset="0"/>
              <a:buChar char="•"/>
              <a:defRPr/>
            </a:lvl3pPr>
            <a:lvl4pPr>
              <a:lnSpc>
                <a:spcPct val="90000"/>
              </a:lnSpc>
              <a:buSzPct val="100000"/>
              <a:buFont typeface="Arial" pitchFamily="34" charset="0"/>
              <a:buChar char="•"/>
              <a:defRPr/>
            </a:lvl4pPr>
            <a:lvl5pPr>
              <a:lnSpc>
                <a:spcPct val="90000"/>
              </a:lnSpc>
              <a:buSzPct val="10000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5"/>
          <p:cNvSpPr>
            <a:spLocks noGrp="1"/>
          </p:cNvSpPr>
          <p:nvPr>
            <p:ph type="dt" sz="half" idx="11"/>
          </p:nvPr>
        </p:nvSpPr>
        <p:spPr>
          <a:xfrm>
            <a:off x="360363" y="4870450"/>
            <a:ext cx="3149600"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fld id="{62F2A784-10B9-49E4-84EA-F4BE501BC9A7}" type="datetimeFigureOut">
              <a:rPr lang="en-US"/>
              <a:pPr>
                <a:defRPr/>
              </a:pPr>
              <a:t>12/23/2010</a:t>
            </a:fld>
            <a:endParaRPr lang="en-US" dirty="0"/>
          </a:p>
        </p:txBody>
      </p:sp>
      <p:sp>
        <p:nvSpPr>
          <p:cNvPr id="6" name="Footer Placeholder 6"/>
          <p:cNvSpPr>
            <a:spLocks noGrp="1"/>
          </p:cNvSpPr>
          <p:nvPr>
            <p:ph type="ftr" sz="quarter" idx="12"/>
          </p:nvPr>
        </p:nvSpPr>
        <p:spPr>
          <a:xfrm>
            <a:off x="3611563" y="4870450"/>
            <a:ext cx="1920875"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endParaRPr lang="en-US"/>
          </a:p>
        </p:txBody>
      </p:sp>
    </p:spTree>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_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10866F9A-D1A3-45B3-8A2A-179583DF46F5}"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2_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408" tIns="45704" rIns="91408" bIns="45704">
            <a:spAutoFit/>
          </a:bodyPr>
          <a:lstStyle/>
          <a:p>
            <a:pPr defTabSz="914096" eaLnBrk="0" hangingPunct="0">
              <a:defRPr/>
            </a:pPr>
            <a:fld id="{615016B7-B624-4133-B38E-7F944A4E141B}" type="slidenum">
              <a:rPr lang="en-US" sz="800">
                <a:solidFill>
                  <a:srgbClr val="4F81BD">
                    <a:lumMod val="75000"/>
                  </a:srgbClr>
                </a:solidFill>
                <a:latin typeface="+mn-lt"/>
                <a:ea typeface="ＭＳ Ｐゴシック" pitchFamily="34" charset="-128"/>
              </a:rPr>
              <a:pPr defTabSz="914096"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3_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408" tIns="45704" rIns="91408" bIns="45704">
            <a:spAutoFit/>
          </a:bodyPr>
          <a:lstStyle/>
          <a:p>
            <a:pPr defTabSz="914096" eaLnBrk="0" hangingPunct="0">
              <a:defRPr/>
            </a:pPr>
            <a:fld id="{32E2AF3A-D9EC-46C5-97DB-2AE4E18EA0F1}" type="slidenum">
              <a:rPr lang="en-US" sz="800">
                <a:solidFill>
                  <a:srgbClr val="4F81BD">
                    <a:lumMod val="75000"/>
                  </a:srgbClr>
                </a:solidFill>
                <a:latin typeface="+mn-lt"/>
                <a:ea typeface="ＭＳ Ｐゴシック" pitchFamily="34" charset="-128"/>
              </a:rPr>
              <a:pPr defTabSz="914096"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1417302" y="3020713"/>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5643" indent="0" algn="ctr">
              <a:buNone/>
              <a:defRPr>
                <a:solidFill>
                  <a:schemeClr val="tx1">
                    <a:tint val="75000"/>
                  </a:schemeClr>
                </a:solidFill>
              </a:defRPr>
            </a:lvl2pPr>
            <a:lvl3pPr marL="911285" indent="0" algn="ctr">
              <a:buNone/>
              <a:defRPr>
                <a:solidFill>
                  <a:schemeClr val="tx1">
                    <a:tint val="75000"/>
                  </a:schemeClr>
                </a:solidFill>
              </a:defRPr>
            </a:lvl3pPr>
            <a:lvl4pPr marL="1366928" indent="0" algn="ctr">
              <a:buNone/>
              <a:defRPr>
                <a:solidFill>
                  <a:schemeClr val="tx1">
                    <a:tint val="75000"/>
                  </a:schemeClr>
                </a:solidFill>
              </a:defRPr>
            </a:lvl4pPr>
            <a:lvl5pPr marL="1822566" indent="0" algn="ctr">
              <a:buNone/>
              <a:defRPr>
                <a:solidFill>
                  <a:schemeClr val="tx1">
                    <a:tint val="75000"/>
                  </a:schemeClr>
                </a:solidFill>
              </a:defRPr>
            </a:lvl5pPr>
            <a:lvl6pPr marL="2278199" indent="0" algn="ctr">
              <a:buNone/>
              <a:defRPr>
                <a:solidFill>
                  <a:schemeClr val="tx1">
                    <a:tint val="75000"/>
                  </a:schemeClr>
                </a:solidFill>
              </a:defRPr>
            </a:lvl6pPr>
            <a:lvl7pPr marL="2733852" indent="0" algn="ctr">
              <a:buNone/>
              <a:defRPr>
                <a:solidFill>
                  <a:schemeClr val="tx1">
                    <a:tint val="75000"/>
                  </a:schemeClr>
                </a:solidFill>
              </a:defRPr>
            </a:lvl7pPr>
            <a:lvl8pPr marL="3189485" indent="0" algn="ctr">
              <a:buNone/>
              <a:defRPr>
                <a:solidFill>
                  <a:schemeClr val="tx1">
                    <a:tint val="75000"/>
                  </a:schemeClr>
                </a:solidFill>
              </a:defRPr>
            </a:lvl8pPr>
            <a:lvl9pPr marL="364511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1" u="none" strike="noStrike" kern="1200" cap="none" spc="-64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14" y="1428787"/>
            <a:ext cx="7683913" cy="1142623"/>
          </a:xfrm>
        </p:spPr>
        <p:txBody>
          <a:bodyPr>
            <a:noAutofit/>
          </a:bodyPr>
          <a:lstStyle>
            <a:lvl1pPr>
              <a:lnSpc>
                <a:spcPct val="90000"/>
              </a:lnSpc>
              <a:defRPr sz="4100">
                <a:gradFill>
                  <a:gsLst>
                    <a:gs pos="0">
                      <a:srgbClr val="FFFFFF"/>
                    </a:gs>
                    <a:gs pos="50000">
                      <a:srgbClr val="FFFFFF"/>
                    </a:gs>
                    <a:gs pos="100000">
                      <a:srgbClr val="FFFFFF"/>
                    </a:gs>
                  </a:gsLst>
                  <a:lin ang="5400000" scaled="0"/>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27662" y="3257634"/>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334" indent="0" algn="ctr">
              <a:buNone/>
              <a:defRPr>
                <a:solidFill>
                  <a:schemeClr val="tx1">
                    <a:tint val="75000"/>
                  </a:schemeClr>
                </a:solidFill>
              </a:defRPr>
            </a:lvl2pPr>
            <a:lvl3pPr marL="684724" indent="0" algn="ctr">
              <a:buNone/>
              <a:defRPr>
                <a:solidFill>
                  <a:schemeClr val="tx1">
                    <a:tint val="75000"/>
                  </a:schemeClr>
                </a:solidFill>
              </a:defRPr>
            </a:lvl3pPr>
            <a:lvl4pPr marL="1027080" indent="0" algn="ctr">
              <a:buNone/>
              <a:defRPr>
                <a:solidFill>
                  <a:schemeClr val="tx1">
                    <a:tint val="75000"/>
                  </a:schemeClr>
                </a:solidFill>
              </a:defRPr>
            </a:lvl4pPr>
            <a:lvl5pPr marL="1369448" indent="0" algn="ctr">
              <a:buNone/>
              <a:defRPr>
                <a:solidFill>
                  <a:schemeClr val="tx1">
                    <a:tint val="75000"/>
                  </a:schemeClr>
                </a:solidFill>
              </a:defRPr>
            </a:lvl5pPr>
            <a:lvl6pPr marL="1711784" indent="0" algn="ctr">
              <a:buNone/>
              <a:defRPr>
                <a:solidFill>
                  <a:schemeClr val="tx1">
                    <a:tint val="75000"/>
                  </a:schemeClr>
                </a:solidFill>
              </a:defRPr>
            </a:lvl6pPr>
            <a:lvl7pPr marL="2054165" indent="0" algn="ctr">
              <a:buNone/>
              <a:defRPr>
                <a:solidFill>
                  <a:schemeClr val="tx1">
                    <a:tint val="75000"/>
                  </a:schemeClr>
                </a:solidFill>
              </a:defRPr>
            </a:lvl7pPr>
            <a:lvl8pPr marL="2396524" indent="0" algn="ctr">
              <a:buNone/>
              <a:defRPr>
                <a:solidFill>
                  <a:schemeClr val="tx1">
                    <a:tint val="75000"/>
                  </a:schemeClr>
                </a:solidFill>
              </a:defRPr>
            </a:lvl8pPr>
            <a:lvl9pPr marL="2738893"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Demo Slides">
    <p:spTree>
      <p:nvGrpSpPr>
        <p:cNvPr id="1" name=""/>
        <p:cNvGrpSpPr/>
        <p:nvPr/>
      </p:nvGrpSpPr>
      <p:grpSpPr>
        <a:xfrm>
          <a:off x="0" y="0"/>
          <a:ext cx="0" cy="0"/>
          <a:chOff x="0" y="0"/>
          <a:chExt cx="0" cy="0"/>
        </a:xfrm>
      </p:grpSpPr>
      <p:sp>
        <p:nvSpPr>
          <p:cNvPr id="2" name="Title 1"/>
          <p:cNvSpPr>
            <a:spLocks noGrp="1"/>
          </p:cNvSpPr>
          <p:nvPr>
            <p:ph type="ctrTitle"/>
          </p:nvPr>
        </p:nvSpPr>
        <p:spPr>
          <a:xfrm>
            <a:off x="727716" y="514586"/>
            <a:ext cx="7674385" cy="1142621"/>
          </a:xfrm>
        </p:spPr>
        <p:txBody>
          <a:bodyPr anchor="ctr" anchorCtr="0">
            <a:noAutofit/>
          </a:bodyPr>
          <a:lstStyle>
            <a:lvl1pPr>
              <a:lnSpc>
                <a:spcPct val="90000"/>
              </a:lnSpc>
              <a:defRPr sz="4100"/>
            </a:lvl1pPr>
          </a:lstStyle>
          <a:p>
            <a:r>
              <a:rPr lang="en-US" dirty="0" smtClean="0"/>
              <a:t>Click to edit Master title style</a:t>
            </a:r>
            <a:endParaRPr lang="en-US" dirty="0"/>
          </a:p>
        </p:txBody>
      </p:sp>
      <p:sp>
        <p:nvSpPr>
          <p:cNvPr id="3" name="Subtitle 2"/>
          <p:cNvSpPr>
            <a:spLocks noGrp="1"/>
          </p:cNvSpPr>
          <p:nvPr>
            <p:ph type="subTitle" idx="1"/>
          </p:nvPr>
        </p:nvSpPr>
        <p:spPr>
          <a:xfrm>
            <a:off x="727716" y="3258825"/>
            <a:ext cx="7674385"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334" indent="0" algn="ctr">
              <a:buNone/>
              <a:defRPr>
                <a:solidFill>
                  <a:schemeClr val="tx1">
                    <a:tint val="75000"/>
                  </a:schemeClr>
                </a:solidFill>
              </a:defRPr>
            </a:lvl2pPr>
            <a:lvl3pPr marL="684724" indent="0" algn="ctr">
              <a:buNone/>
              <a:defRPr>
                <a:solidFill>
                  <a:schemeClr val="tx1">
                    <a:tint val="75000"/>
                  </a:schemeClr>
                </a:solidFill>
              </a:defRPr>
            </a:lvl3pPr>
            <a:lvl4pPr marL="1027080" indent="0" algn="ctr">
              <a:buNone/>
              <a:defRPr>
                <a:solidFill>
                  <a:schemeClr val="tx1">
                    <a:tint val="75000"/>
                  </a:schemeClr>
                </a:solidFill>
              </a:defRPr>
            </a:lvl4pPr>
            <a:lvl5pPr marL="1369448" indent="0" algn="ctr">
              <a:buNone/>
              <a:defRPr>
                <a:solidFill>
                  <a:schemeClr val="tx1">
                    <a:tint val="75000"/>
                  </a:schemeClr>
                </a:solidFill>
              </a:defRPr>
            </a:lvl5pPr>
            <a:lvl6pPr marL="1711784" indent="0" algn="ctr">
              <a:buNone/>
              <a:defRPr>
                <a:solidFill>
                  <a:schemeClr val="tx1">
                    <a:tint val="75000"/>
                  </a:schemeClr>
                </a:solidFill>
              </a:defRPr>
            </a:lvl6pPr>
            <a:lvl7pPr marL="2054165" indent="0" algn="ctr">
              <a:buNone/>
              <a:defRPr>
                <a:solidFill>
                  <a:schemeClr val="tx1">
                    <a:tint val="75000"/>
                  </a:schemeClr>
                </a:solidFill>
              </a:defRPr>
            </a:lvl7pPr>
            <a:lvl8pPr marL="2396524" indent="0" algn="ctr">
              <a:buNone/>
              <a:defRPr>
                <a:solidFill>
                  <a:schemeClr val="tx1">
                    <a:tint val="75000"/>
                  </a:schemeClr>
                </a:solidFill>
              </a:defRPr>
            </a:lvl8pPr>
            <a:lvl9pPr marL="2738893"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500" b="0" i="1" u="none" strike="noStrike" kern="1200" cap="none" spc="-482" normalizeH="0" baseline="0" noProof="0" dirty="0" smtClean="0">
                <a:ln w="11430"/>
                <a:gradFill>
                  <a:gsLst>
                    <a:gs pos="0">
                      <a:schemeClr val="tx1">
                        <a:lumMod val="75000"/>
                      </a:schemeClr>
                    </a:gs>
                    <a:gs pos="88000">
                      <a:schemeClr val="tx1">
                        <a:lumMod val="75000"/>
                      </a:schemeClr>
                    </a:gs>
                  </a:gsLst>
                  <a:lin ang="5400000" scaled="0"/>
                </a:gradFill>
                <a:effectLst/>
                <a:uLnTx/>
                <a:uFillTx/>
                <a:latin typeface="+mn-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3"/>
            <a:ext cx="8363938" cy="457048"/>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9436" y="1085893"/>
            <a:ext cx="8363938" cy="1500411"/>
          </a:xfrm>
        </p:spPr>
        <p:txBody>
          <a:bodyPr/>
          <a:lstStyle>
            <a:lvl1pPr>
              <a:buClr>
                <a:srgbClr val="FFFFFF"/>
              </a:buClr>
              <a:defRPr/>
            </a:lvl1pPr>
            <a:lvl2pPr>
              <a:buClr>
                <a:srgbClr val="FFFFFF"/>
              </a:buClr>
              <a:defRPr/>
            </a:lvl2pPr>
            <a:lvl3pPr>
              <a:buClr>
                <a:srgbClr val="FFFFFF"/>
              </a:buClr>
              <a:defRPr/>
            </a:lvl3pPr>
            <a:lvl4pPr>
              <a:buClr>
                <a:srgbClr val="FFFFFF"/>
              </a:buClr>
              <a:defRPr/>
            </a:lvl4pPr>
            <a:lvl5pPr>
              <a:buClr>
                <a:srgbClr val="FFFF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89436" y="1085893"/>
            <a:ext cx="8363938" cy="1500411"/>
          </a:xfrm>
        </p:spPr>
        <p:txBody>
          <a:bodyPr/>
          <a:lstStyle>
            <a:lvl1pPr>
              <a:lnSpc>
                <a:spcPct val="90000"/>
              </a:lnSpc>
              <a:buClr>
                <a:srgbClr val="FFFFFF"/>
              </a:buClr>
              <a:defRPr/>
            </a:lvl1pPr>
            <a:lvl2pPr>
              <a:lnSpc>
                <a:spcPct val="90000"/>
              </a:lnSpc>
              <a:buClr>
                <a:srgbClr val="FFFFFF"/>
              </a:buClr>
              <a:defRPr/>
            </a:lvl2pPr>
            <a:lvl3pPr>
              <a:lnSpc>
                <a:spcPct val="90000"/>
              </a:lnSpc>
              <a:buClr>
                <a:srgbClr val="FFFFFF"/>
              </a:buClr>
              <a:defRPr/>
            </a:lvl3pPr>
            <a:lvl4pPr>
              <a:lnSpc>
                <a:spcPct val="90000"/>
              </a:lnSpc>
              <a:buClr>
                <a:srgbClr val="FFFFFF"/>
              </a:buClr>
              <a:defRPr/>
            </a:lvl4pPr>
            <a:lvl5pPr>
              <a:lnSpc>
                <a:spcPct val="90000"/>
              </a:lnSpc>
              <a:buClr>
                <a:srgbClr val="FFFF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9436" y="1085950"/>
            <a:ext cx="4115872" cy="1323439"/>
          </a:xfrm>
        </p:spPr>
        <p:txBody>
          <a:bodyPr/>
          <a:lstStyle>
            <a:lvl1pPr marL="254595" indent="-254595">
              <a:lnSpc>
                <a:spcPct val="90000"/>
              </a:lnSpc>
              <a:buClr>
                <a:srgbClr val="FFFFFF"/>
              </a:buClr>
              <a:defRPr sz="2100"/>
            </a:lvl1pPr>
            <a:lvl2pPr marL="504231" indent="-243697">
              <a:lnSpc>
                <a:spcPct val="90000"/>
              </a:lnSpc>
              <a:buClr>
                <a:srgbClr val="FFFFFF"/>
              </a:buClr>
              <a:defRPr sz="1800"/>
            </a:lvl2pPr>
            <a:lvl3pPr marL="714234" indent="-215957">
              <a:lnSpc>
                <a:spcPct val="90000"/>
              </a:lnSpc>
              <a:buClr>
                <a:srgbClr val="FFFFFF"/>
              </a:buClr>
              <a:defRPr sz="1500"/>
            </a:lvl3pPr>
            <a:lvl4pPr marL="919278" indent="-205042">
              <a:lnSpc>
                <a:spcPct val="90000"/>
              </a:lnSpc>
              <a:buClr>
                <a:srgbClr val="FFFFFF"/>
              </a:buClr>
              <a:defRPr sz="1400"/>
            </a:lvl4pPr>
            <a:lvl5pPr marL="1135237" indent="-210003">
              <a:lnSpc>
                <a:spcPct val="90000"/>
              </a:lnSpc>
              <a:buClr>
                <a:srgbClr val="FFFFFF"/>
              </a:buCl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7501" y="1085950"/>
            <a:ext cx="4115872" cy="1323439"/>
          </a:xfrm>
        </p:spPr>
        <p:txBody>
          <a:bodyPr/>
          <a:lstStyle>
            <a:lvl1pPr marL="260532" indent="-260532">
              <a:lnSpc>
                <a:spcPct val="90000"/>
              </a:lnSpc>
              <a:buClr>
                <a:srgbClr val="FFFFFF"/>
              </a:buClr>
              <a:defRPr sz="2100"/>
            </a:lvl1pPr>
            <a:lvl2pPr marL="504231" indent="-254595">
              <a:lnSpc>
                <a:spcPct val="90000"/>
              </a:lnSpc>
              <a:buClr>
                <a:srgbClr val="FFFFFF"/>
              </a:buClr>
              <a:defRPr sz="1800"/>
            </a:lvl2pPr>
            <a:lvl3pPr marL="720188" indent="-226871">
              <a:lnSpc>
                <a:spcPct val="90000"/>
              </a:lnSpc>
              <a:buClr>
                <a:srgbClr val="FFFFFF"/>
              </a:buClr>
              <a:defRPr sz="1500"/>
            </a:lvl3pPr>
            <a:lvl4pPr marL="919278" indent="-199110">
              <a:lnSpc>
                <a:spcPct val="90000"/>
              </a:lnSpc>
              <a:buClr>
                <a:srgbClr val="FFFFFF"/>
              </a:buClr>
              <a:defRPr sz="1400"/>
            </a:lvl4pPr>
            <a:lvl5pPr marL="1135237" indent="-205042">
              <a:lnSpc>
                <a:spcPct val="90000"/>
              </a:lnSpc>
              <a:buClr>
                <a:srgbClr val="FFFFFF"/>
              </a:buCl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9436" y="1055286"/>
            <a:ext cx="4115872" cy="263149"/>
          </a:xfrm>
        </p:spPr>
        <p:txBody>
          <a:bodyPr anchor="b"/>
          <a:lstStyle>
            <a:lvl1pPr marL="0" indent="0">
              <a:lnSpc>
                <a:spcPct val="90000"/>
              </a:lnSpc>
              <a:spcBef>
                <a:spcPts val="0"/>
              </a:spcBef>
              <a:buNone/>
              <a:defRPr sz="1900" b="1"/>
            </a:lvl1pPr>
            <a:lvl2pPr marL="342334" indent="0">
              <a:buNone/>
              <a:defRPr sz="1500" b="1"/>
            </a:lvl2pPr>
            <a:lvl3pPr marL="684724" indent="0">
              <a:buNone/>
              <a:defRPr sz="1400" b="1"/>
            </a:lvl3pPr>
            <a:lvl4pPr marL="1027080" indent="0">
              <a:buNone/>
              <a:defRPr sz="1200" b="1"/>
            </a:lvl4pPr>
            <a:lvl5pPr marL="1369448" indent="0">
              <a:buNone/>
              <a:defRPr sz="1200" b="1"/>
            </a:lvl5pPr>
            <a:lvl6pPr marL="1711784" indent="0">
              <a:buNone/>
              <a:defRPr sz="1200" b="1"/>
            </a:lvl6pPr>
            <a:lvl7pPr marL="2054165" indent="0">
              <a:buNone/>
              <a:defRPr sz="1200" b="1"/>
            </a:lvl7pPr>
            <a:lvl8pPr marL="2396524" indent="0">
              <a:buNone/>
              <a:defRPr sz="1200" b="1"/>
            </a:lvl8pPr>
            <a:lvl9pPr marL="2738893" indent="0">
              <a:buNone/>
              <a:defRPr sz="1200" b="1"/>
            </a:lvl9pPr>
          </a:lstStyle>
          <a:p>
            <a:pPr lvl="0"/>
            <a:r>
              <a:rPr lang="en-US" dirty="0" smtClean="0"/>
              <a:t>Click to edit Master text styles</a:t>
            </a:r>
          </a:p>
        </p:txBody>
      </p:sp>
      <p:sp>
        <p:nvSpPr>
          <p:cNvPr id="4" name="Content Placeholder 3"/>
          <p:cNvSpPr>
            <a:spLocks noGrp="1"/>
          </p:cNvSpPr>
          <p:nvPr>
            <p:ph sz="half" idx="2"/>
          </p:nvPr>
        </p:nvSpPr>
        <p:spPr>
          <a:xfrm>
            <a:off x="381001" y="1600283"/>
            <a:ext cx="4114800" cy="1166473"/>
          </a:xfrm>
        </p:spPr>
        <p:txBody>
          <a:bodyPr/>
          <a:lstStyle>
            <a:lvl1pPr marL="210996" indent="-210996">
              <a:buClr>
                <a:srgbClr val="FFFFFF"/>
              </a:buClr>
              <a:defRPr sz="1700"/>
            </a:lvl1pPr>
            <a:lvl2pPr marL="421000" indent="-199110">
              <a:buClr>
                <a:srgbClr val="FFFFFF"/>
              </a:buClr>
              <a:defRPr sz="1500"/>
            </a:lvl2pPr>
            <a:lvl3pPr marL="609233" indent="-182280">
              <a:buClr>
                <a:srgbClr val="FFFFFF"/>
              </a:buClr>
              <a:defRPr sz="1400"/>
            </a:lvl3pPr>
            <a:lvl4pPr marL="786551" indent="-171385">
              <a:buClr>
                <a:srgbClr val="FFFFFF"/>
              </a:buClr>
              <a:defRPr sz="1300"/>
            </a:lvl4pPr>
            <a:lvl5pPr marL="957935" indent="-154556">
              <a:buClr>
                <a:srgbClr val="FFFFFF"/>
              </a:buClr>
              <a:defRPr sz="13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7501" y="1055286"/>
            <a:ext cx="4115872" cy="263149"/>
          </a:xfrm>
        </p:spPr>
        <p:txBody>
          <a:bodyPr anchor="b"/>
          <a:lstStyle>
            <a:lvl1pPr marL="0" indent="0">
              <a:lnSpc>
                <a:spcPct val="90000"/>
              </a:lnSpc>
              <a:spcBef>
                <a:spcPts val="0"/>
              </a:spcBef>
              <a:buNone/>
              <a:defRPr sz="1900" b="1"/>
            </a:lvl1pPr>
            <a:lvl2pPr marL="342334" indent="0">
              <a:buNone/>
              <a:defRPr sz="1500" b="1"/>
            </a:lvl2pPr>
            <a:lvl3pPr marL="684724" indent="0">
              <a:buNone/>
              <a:defRPr sz="1400" b="1"/>
            </a:lvl3pPr>
            <a:lvl4pPr marL="1027080" indent="0">
              <a:buNone/>
              <a:defRPr sz="1200" b="1"/>
            </a:lvl4pPr>
            <a:lvl5pPr marL="1369448" indent="0">
              <a:buNone/>
              <a:defRPr sz="1200" b="1"/>
            </a:lvl5pPr>
            <a:lvl6pPr marL="1711784" indent="0">
              <a:buNone/>
              <a:defRPr sz="1200" b="1"/>
            </a:lvl6pPr>
            <a:lvl7pPr marL="2054165" indent="0">
              <a:buNone/>
              <a:defRPr sz="1200" b="1"/>
            </a:lvl7pPr>
            <a:lvl8pPr marL="2396524" indent="0">
              <a:buNone/>
              <a:defRPr sz="1200" b="1"/>
            </a:lvl8pPr>
            <a:lvl9pPr marL="2738893" indent="0">
              <a:buNone/>
              <a:defRPr sz="1200" b="1"/>
            </a:lvl9pPr>
          </a:lstStyle>
          <a:p>
            <a:pPr lvl="0"/>
            <a:r>
              <a:rPr lang="en-US" dirty="0"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910" indent="-221910">
              <a:buClr>
                <a:srgbClr val="FFFFFF"/>
              </a:buClr>
              <a:defRPr sz="1700"/>
            </a:lvl1pPr>
            <a:lvl2pPr marL="426953" indent="-205042">
              <a:buClr>
                <a:srgbClr val="FFFFFF"/>
              </a:buClr>
              <a:defRPr sz="1500"/>
            </a:lvl2pPr>
            <a:lvl3pPr marL="615186" indent="-183271">
              <a:buClr>
                <a:srgbClr val="FFFFFF"/>
              </a:buClr>
              <a:defRPr sz="1400"/>
            </a:lvl3pPr>
            <a:lvl4pPr marL="786551" indent="-177318">
              <a:buClr>
                <a:srgbClr val="FFFFFF"/>
              </a:buClr>
              <a:defRPr sz="1300"/>
            </a:lvl4pPr>
            <a:lvl5pPr marL="957935" indent="-165431">
              <a:buClr>
                <a:srgbClr val="FFFFFF"/>
              </a:buClr>
              <a:defRPr sz="13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MS Logo">
    <p:spTree>
      <p:nvGrpSpPr>
        <p:cNvPr id="1" name=""/>
        <p:cNvGrpSpPr/>
        <p:nvPr/>
      </p:nvGrpSpPr>
      <p:grpSpPr>
        <a:xfrm>
          <a:off x="0" y="0"/>
          <a:ext cx="0" cy="0"/>
          <a:chOff x="0" y="0"/>
          <a:chExt cx="0" cy="0"/>
        </a:xfrm>
      </p:grpSpPr>
      <p:pic>
        <p:nvPicPr>
          <p:cNvPr id="2" name="Picture 2" descr="Microsoft logo and tagline"/>
          <p:cNvPicPr>
            <a:picLocks noChangeAspect="1" noChangeArrowheads="1"/>
          </p:cNvPicPr>
          <p:nvPr userDrawn="1"/>
        </p:nvPicPr>
        <p:blipFill>
          <a:blip r:embed="rId2"/>
          <a:srcRect/>
          <a:stretch>
            <a:fillRect/>
          </a:stretch>
        </p:blipFill>
        <p:spPr bwMode="black">
          <a:xfrm>
            <a:off x="2505075" y="2125663"/>
            <a:ext cx="4133850" cy="892175"/>
          </a:xfrm>
          <a:prstGeom prst="rect">
            <a:avLst/>
          </a:prstGeom>
          <a:noFill/>
          <a:ln w="9525">
            <a:noFill/>
            <a:miter lim="800000"/>
            <a:headEnd/>
            <a:tailEnd/>
          </a:ln>
        </p:spPr>
      </p:pic>
      <p:sp>
        <p:nvSpPr>
          <p:cNvPr id="3" name="Text Box 3"/>
          <p:cNvSpPr txBox="1">
            <a:spLocks noChangeArrowheads="1"/>
          </p:cNvSpPr>
          <p:nvPr userDrawn="1"/>
        </p:nvSpPr>
        <p:spPr bwMode="blackWhite">
          <a:xfrm>
            <a:off x="381000" y="4686353"/>
            <a:ext cx="8382000" cy="376903"/>
          </a:xfrm>
          <a:prstGeom prst="rect">
            <a:avLst/>
          </a:prstGeom>
          <a:noFill/>
          <a:ln w="12700">
            <a:noFill/>
            <a:miter lim="800000"/>
            <a:headEnd type="none" w="sm" len="sm"/>
            <a:tailEnd type="none" w="sm" len="sm"/>
          </a:ln>
          <a:effectLst/>
        </p:spPr>
        <p:txBody>
          <a:bodyPr lIns="68458" tIns="34229" rIns="68458" bIns="34229">
            <a:spAutoFit/>
          </a:bodyPr>
          <a:lstStyle/>
          <a:p>
            <a:pPr algn="ctr" defTabSz="684526" eaLnBrk="0" fontAlgn="auto" hangingPunct="0">
              <a:spcBef>
                <a:spcPts val="0"/>
              </a:spcBef>
              <a:spcAft>
                <a:spcPts val="0"/>
              </a:spcAft>
              <a:defRPr/>
            </a:pPr>
            <a:r>
              <a:rPr lang="en-US" sz="500" dirty="0">
                <a:gradFill>
                  <a:gsLst>
                    <a:gs pos="0">
                      <a:srgbClr val="FFFFFF"/>
                    </a:gs>
                    <a:gs pos="100000">
                      <a:srgbClr val="FFFFFF"/>
                    </a:gs>
                  </a:gsLst>
                  <a:lin ang="5400000" scaled="0"/>
                </a:gradFill>
                <a:latin typeface="Segoe UI" pitchFamily="34" charset="0"/>
                <a:cs typeface="Arial" charset="0"/>
              </a:rPr>
              <a:t>© </a:t>
            </a:r>
            <a:r>
              <a:rPr lang="en-US" sz="500" dirty="0">
                <a:gradFill>
                  <a:gsLst>
                    <a:gs pos="0">
                      <a:srgbClr val="FFFFFF"/>
                    </a:gs>
                    <a:gs pos="100000">
                      <a:srgbClr val="FFFFFF"/>
                    </a:gs>
                  </a:gsLst>
                  <a:lin ang="5400000" scaled="0"/>
                </a:gradFill>
                <a:latin typeface="Segoe UI" pitchFamily="34" charset="0"/>
                <a:cs typeface="Arial" charset="0"/>
              </a:rPr>
              <a:t>2009 Microsoft </a:t>
            </a:r>
            <a:r>
              <a:rPr lang="en-US" sz="500" dirty="0">
                <a:gradFill>
                  <a:gsLst>
                    <a:gs pos="0">
                      <a:srgbClr val="FFFFFF"/>
                    </a:gs>
                    <a:gs pos="100000">
                      <a:srgbClr val="FFFFFF"/>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684526" eaLnBrk="0" fontAlgn="auto" hangingPunct="0">
              <a:spcBef>
                <a:spcPts val="0"/>
              </a:spcBef>
              <a:spcAft>
                <a:spcPts val="0"/>
              </a:spcAft>
              <a:defRPr/>
            </a:pPr>
            <a:r>
              <a:rPr lang="en-US" sz="5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gradFill>
                  <a:gsLst>
                    <a:gs pos="0">
                      <a:srgbClr val="FFFFFF"/>
                    </a:gs>
                    <a:gs pos="100000">
                      <a:srgbClr val="FFFFFF"/>
                    </a:gs>
                  </a:gsLst>
                  <a:lin ang="5400000" scaled="0"/>
                </a:gradFill>
                <a:latin typeface="Segoe UI" pitchFamily="34" charset="0"/>
                <a:cs typeface="Arial" charset="0"/>
              </a:rPr>
            </a:br>
            <a:r>
              <a:rPr lang="en-US" sz="500" dirty="0">
                <a:gradFill>
                  <a:gsLst>
                    <a:gs pos="0">
                      <a:srgbClr val="FFFFFF"/>
                    </a:gs>
                    <a:gs pos="100000">
                      <a:srgbClr val="FFFFFF"/>
                    </a:gs>
                  </a:gsLst>
                  <a:lin ang="5400000" scaled="0"/>
                </a:gradFill>
                <a:latin typeface="Segoe UI" pitchFamily="34" charset="0"/>
                <a:cs typeface="Arial" charset="0"/>
              </a:rPr>
              <a:t>MICROSOFT MAKES NO WARRANTIES, EXPRESS, IMPLIED OR STATUTORY, AS TO THE INFORMATION IN THIS PRESENTATION.</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EDB35D"/>
          </a:solidFill>
        </p:spPr>
        <p:txBody>
          <a:bodyPr lIns="114111" tIns="57035" rIns="114111" bIns="57035"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Tree>
  </p:cSld>
  <p:clrMapOvr>
    <a:masterClrMapping/>
  </p:clrMapOvr>
  <p:transition>
    <p:fade/>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p:cSld name="Title and Content_altern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5"/>
          <p:cNvSpPr>
            <a:spLocks noGrp="1"/>
          </p:cNvSpPr>
          <p:nvPr>
            <p:ph type="body" sz="quarter" idx="10"/>
          </p:nvPr>
        </p:nvSpPr>
        <p:spPr>
          <a:xfrm>
            <a:off x="359833" y="902906"/>
            <a:ext cx="8382000" cy="1500411"/>
          </a:xfrm>
        </p:spPr>
        <p:txBody>
          <a:bodyPr/>
          <a:lstStyle>
            <a:lvl1pPr>
              <a:lnSpc>
                <a:spcPct val="90000"/>
              </a:lnSpc>
              <a:buSzPct val="100000"/>
              <a:buFont typeface="Arial" pitchFamily="34" charset="0"/>
              <a:buChar char="•"/>
              <a:defRPr/>
            </a:lvl1pPr>
            <a:lvl2pPr>
              <a:lnSpc>
                <a:spcPct val="90000"/>
              </a:lnSpc>
              <a:buSzPct val="100000"/>
              <a:buFont typeface="Arial" pitchFamily="34" charset="0"/>
              <a:buChar char="•"/>
              <a:defRPr/>
            </a:lvl2pPr>
            <a:lvl3pPr>
              <a:lnSpc>
                <a:spcPct val="90000"/>
              </a:lnSpc>
              <a:buSzPct val="100000"/>
              <a:buFont typeface="Arial" pitchFamily="34" charset="0"/>
              <a:buChar char="•"/>
              <a:defRPr/>
            </a:lvl3pPr>
            <a:lvl4pPr>
              <a:lnSpc>
                <a:spcPct val="90000"/>
              </a:lnSpc>
              <a:buSzPct val="100000"/>
              <a:buFont typeface="Arial" pitchFamily="34" charset="0"/>
              <a:buChar char="•"/>
              <a:defRPr/>
            </a:lvl4pPr>
            <a:lvl5pPr>
              <a:lnSpc>
                <a:spcPct val="90000"/>
              </a:lnSpc>
              <a:buSzPct val="10000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5"/>
          <p:cNvSpPr>
            <a:spLocks noGrp="1"/>
          </p:cNvSpPr>
          <p:nvPr>
            <p:ph type="dt" sz="half" idx="11"/>
          </p:nvPr>
        </p:nvSpPr>
        <p:spPr>
          <a:xfrm>
            <a:off x="360363" y="4870450"/>
            <a:ext cx="3149600"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fld id="{860A98DD-B026-4231-BB9F-E9C5560ED87B}" type="datetimeFigureOut">
              <a:rPr lang="en-US"/>
              <a:pPr>
                <a:defRPr/>
              </a:pPr>
              <a:t>12/23/2010</a:t>
            </a:fld>
            <a:endParaRPr lang="en-US" dirty="0"/>
          </a:p>
        </p:txBody>
      </p:sp>
      <p:sp>
        <p:nvSpPr>
          <p:cNvPr id="6" name="Footer Placeholder 6"/>
          <p:cNvSpPr>
            <a:spLocks noGrp="1"/>
          </p:cNvSpPr>
          <p:nvPr>
            <p:ph type="ftr" sz="quarter" idx="12"/>
          </p:nvPr>
        </p:nvSpPr>
        <p:spPr>
          <a:xfrm>
            <a:off x="3611563" y="4870450"/>
            <a:ext cx="1920875" cy="273050"/>
          </a:xfrm>
          <a:prstGeom prst="rect">
            <a:avLst/>
          </a:prstGeom>
        </p:spPr>
        <p:txBody>
          <a:bodyPr lIns="91436" tIns="45718" rIns="91436" bIns="45718"/>
          <a:lstStyle>
            <a:lvl1pPr defTabSz="911322" fontAlgn="auto">
              <a:spcBef>
                <a:spcPts val="0"/>
              </a:spcBef>
              <a:spcAft>
                <a:spcPts val="0"/>
              </a:spcAft>
              <a:defRPr>
                <a:solidFill>
                  <a:srgbClr val="125CA7"/>
                </a:solidFill>
                <a:latin typeface="+mn-lt"/>
              </a:defRPr>
            </a:lvl1pPr>
          </a:lstStyle>
          <a:p>
            <a:pPr>
              <a:defRPr/>
            </a:pPr>
            <a:endParaRPr lang="en-US"/>
          </a:p>
        </p:txBody>
      </p:sp>
    </p:spTree>
  </p:cSld>
  <p:clrMapOvr>
    <a:masterClrMapping/>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3FDFAF38-A6DA-4D8F-A63B-8053B5C5AB07}"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708" y="1428787"/>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15"/>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439" indent="0" algn="ctr">
              <a:buNone/>
              <a:defRPr>
                <a:solidFill>
                  <a:schemeClr val="tx1">
                    <a:tint val="75000"/>
                  </a:schemeClr>
                </a:solidFill>
              </a:defRPr>
            </a:lvl2pPr>
            <a:lvl3pPr marL="684924" indent="0" algn="ctr">
              <a:buNone/>
              <a:defRPr>
                <a:solidFill>
                  <a:schemeClr val="tx1">
                    <a:tint val="75000"/>
                  </a:schemeClr>
                </a:solidFill>
              </a:defRPr>
            </a:lvl3pPr>
            <a:lvl4pPr marL="1027381" indent="0" algn="ctr">
              <a:buNone/>
              <a:defRPr>
                <a:solidFill>
                  <a:schemeClr val="tx1">
                    <a:tint val="75000"/>
                  </a:schemeClr>
                </a:solidFill>
              </a:defRPr>
            </a:lvl4pPr>
            <a:lvl5pPr marL="1369847" indent="0" algn="ctr">
              <a:buNone/>
              <a:defRPr>
                <a:solidFill>
                  <a:schemeClr val="tx1">
                    <a:tint val="75000"/>
                  </a:schemeClr>
                </a:solidFill>
              </a:defRPr>
            </a:lvl5pPr>
            <a:lvl6pPr marL="1712286" indent="0" algn="ctr">
              <a:buNone/>
              <a:defRPr>
                <a:solidFill>
                  <a:schemeClr val="tx1">
                    <a:tint val="75000"/>
                  </a:schemeClr>
                </a:solidFill>
              </a:defRPr>
            </a:lvl6pPr>
            <a:lvl7pPr marL="2054763" indent="0" algn="ctr">
              <a:buNone/>
              <a:defRPr>
                <a:solidFill>
                  <a:schemeClr val="tx1">
                    <a:tint val="75000"/>
                  </a:schemeClr>
                </a:solidFill>
              </a:defRPr>
            </a:lvl7pPr>
            <a:lvl8pPr marL="2397224" indent="0" algn="ctr">
              <a:buNone/>
              <a:defRPr>
                <a:solidFill>
                  <a:schemeClr val="tx1">
                    <a:tint val="75000"/>
                  </a:schemeClr>
                </a:solidFill>
              </a:defRPr>
            </a:lvl8pPr>
            <a:lvl9pPr marL="2739691"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586"/>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59" y="3020647"/>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439" indent="0" algn="ctr">
              <a:buNone/>
              <a:defRPr>
                <a:solidFill>
                  <a:schemeClr val="tx1">
                    <a:tint val="75000"/>
                  </a:schemeClr>
                </a:solidFill>
              </a:defRPr>
            </a:lvl2pPr>
            <a:lvl3pPr marL="684924" indent="0" algn="ctr">
              <a:buNone/>
              <a:defRPr>
                <a:solidFill>
                  <a:schemeClr val="tx1">
                    <a:tint val="75000"/>
                  </a:schemeClr>
                </a:solidFill>
              </a:defRPr>
            </a:lvl3pPr>
            <a:lvl4pPr marL="1027381" indent="0" algn="ctr">
              <a:buNone/>
              <a:defRPr>
                <a:solidFill>
                  <a:schemeClr val="tx1">
                    <a:tint val="75000"/>
                  </a:schemeClr>
                </a:solidFill>
              </a:defRPr>
            </a:lvl4pPr>
            <a:lvl5pPr marL="1369847" indent="0" algn="ctr">
              <a:buNone/>
              <a:defRPr>
                <a:solidFill>
                  <a:schemeClr val="tx1">
                    <a:tint val="75000"/>
                  </a:schemeClr>
                </a:solidFill>
              </a:defRPr>
            </a:lvl5pPr>
            <a:lvl6pPr marL="1712286" indent="0" algn="ctr">
              <a:buNone/>
              <a:defRPr>
                <a:solidFill>
                  <a:schemeClr val="tx1">
                    <a:tint val="75000"/>
                  </a:schemeClr>
                </a:solidFill>
              </a:defRPr>
            </a:lvl6pPr>
            <a:lvl7pPr marL="2054763" indent="0" algn="ctr">
              <a:buNone/>
              <a:defRPr>
                <a:solidFill>
                  <a:schemeClr val="tx1">
                    <a:tint val="75000"/>
                  </a:schemeClr>
                </a:solidFill>
              </a:defRPr>
            </a:lvl7pPr>
            <a:lvl8pPr marL="2397224" indent="0" algn="ctr">
              <a:buNone/>
              <a:defRPr>
                <a:solidFill>
                  <a:schemeClr val="tx1">
                    <a:tint val="75000"/>
                  </a:schemeClr>
                </a:solidFill>
              </a:defRPr>
            </a:lvl8pPr>
            <a:lvl9pPr marL="273969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490" tIns="34246" rIns="68490" bIns="34246" anchor="ctr"/>
          <a:lstStyle/>
          <a:p>
            <a:pPr algn="ctr" defTabSz="684924"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586"/>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647"/>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439" indent="0" algn="ctr">
              <a:buNone/>
              <a:defRPr>
                <a:solidFill>
                  <a:schemeClr val="tx1">
                    <a:tint val="75000"/>
                  </a:schemeClr>
                </a:solidFill>
              </a:defRPr>
            </a:lvl2pPr>
            <a:lvl3pPr marL="684924" indent="0" algn="ctr">
              <a:buNone/>
              <a:defRPr>
                <a:solidFill>
                  <a:schemeClr val="tx1">
                    <a:tint val="75000"/>
                  </a:schemeClr>
                </a:solidFill>
              </a:defRPr>
            </a:lvl3pPr>
            <a:lvl4pPr marL="1027381" indent="0" algn="ctr">
              <a:buNone/>
              <a:defRPr>
                <a:solidFill>
                  <a:schemeClr val="tx1">
                    <a:tint val="75000"/>
                  </a:schemeClr>
                </a:solidFill>
              </a:defRPr>
            </a:lvl4pPr>
            <a:lvl5pPr marL="1369847" indent="0" algn="ctr">
              <a:buNone/>
              <a:defRPr>
                <a:solidFill>
                  <a:schemeClr val="tx1">
                    <a:tint val="75000"/>
                  </a:schemeClr>
                </a:solidFill>
              </a:defRPr>
            </a:lvl5pPr>
            <a:lvl6pPr marL="1712286" indent="0" algn="ctr">
              <a:buNone/>
              <a:defRPr>
                <a:solidFill>
                  <a:schemeClr val="tx1">
                    <a:tint val="75000"/>
                  </a:schemeClr>
                </a:solidFill>
              </a:defRPr>
            </a:lvl6pPr>
            <a:lvl7pPr marL="2054763" indent="0" algn="ctr">
              <a:buNone/>
              <a:defRPr>
                <a:solidFill>
                  <a:schemeClr val="tx1">
                    <a:tint val="75000"/>
                  </a:schemeClr>
                </a:solidFill>
              </a:defRPr>
            </a:lvl7pPr>
            <a:lvl8pPr marL="2397224" indent="0" algn="ctr">
              <a:buNone/>
              <a:defRPr>
                <a:solidFill>
                  <a:schemeClr val="tx1">
                    <a:tint val="75000"/>
                  </a:schemeClr>
                </a:solidFill>
              </a:defRPr>
            </a:lvl8pPr>
            <a:lvl9pPr marL="273969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83"/>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83"/>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08"/>
            <a:ext cx="4115872" cy="1323439"/>
          </a:xfrm>
        </p:spPr>
        <p:txBody>
          <a:bodyPr/>
          <a:lstStyle>
            <a:lvl1pPr marL="254669" indent="-254669">
              <a:lnSpc>
                <a:spcPct val="90000"/>
              </a:lnSpc>
              <a:defRPr sz="2100"/>
            </a:lvl1pPr>
            <a:lvl2pPr marL="504378" indent="-243770">
              <a:lnSpc>
                <a:spcPct val="90000"/>
              </a:lnSpc>
              <a:defRPr sz="1800"/>
            </a:lvl2pPr>
            <a:lvl3pPr marL="714444" indent="-216020">
              <a:lnSpc>
                <a:spcPct val="90000"/>
              </a:lnSpc>
              <a:defRPr sz="1500"/>
            </a:lvl3pPr>
            <a:lvl4pPr marL="919551" indent="-205105">
              <a:lnSpc>
                <a:spcPct val="90000"/>
              </a:lnSpc>
              <a:defRPr sz="1400"/>
            </a:lvl4pPr>
            <a:lvl5pPr marL="1135573" indent="-210066">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08"/>
            <a:ext cx="4115872" cy="1323439"/>
          </a:xfrm>
        </p:spPr>
        <p:txBody>
          <a:bodyPr/>
          <a:lstStyle>
            <a:lvl1pPr marL="260609" indent="-260609">
              <a:lnSpc>
                <a:spcPct val="90000"/>
              </a:lnSpc>
              <a:defRPr sz="2100"/>
            </a:lvl1pPr>
            <a:lvl2pPr marL="504378" indent="-254669">
              <a:lnSpc>
                <a:spcPct val="90000"/>
              </a:lnSpc>
              <a:defRPr sz="1800"/>
            </a:lvl2pPr>
            <a:lvl3pPr marL="720398" indent="-226935">
              <a:lnSpc>
                <a:spcPct val="90000"/>
              </a:lnSpc>
              <a:defRPr sz="1500"/>
            </a:lvl3pPr>
            <a:lvl4pPr marL="919551" indent="-199166">
              <a:lnSpc>
                <a:spcPct val="90000"/>
              </a:lnSpc>
              <a:defRPr sz="1400"/>
            </a:lvl4pPr>
            <a:lvl5pPr marL="1135573" indent="-205105">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67"/>
            <a:ext cx="4115872" cy="263149"/>
          </a:xfrm>
        </p:spPr>
        <p:txBody>
          <a:bodyPr anchor="b"/>
          <a:lstStyle>
            <a:lvl1pPr marL="0" indent="0">
              <a:lnSpc>
                <a:spcPct val="90000"/>
              </a:lnSpc>
              <a:spcBef>
                <a:spcPts val="0"/>
              </a:spcBef>
              <a:buNone/>
              <a:defRPr sz="1900" b="1"/>
            </a:lvl1pPr>
            <a:lvl2pPr marL="342439" indent="0">
              <a:buNone/>
              <a:defRPr sz="1500" b="1"/>
            </a:lvl2pPr>
            <a:lvl3pPr marL="684924" indent="0">
              <a:buNone/>
              <a:defRPr sz="1400" b="1"/>
            </a:lvl3pPr>
            <a:lvl4pPr marL="1027381" indent="0">
              <a:buNone/>
              <a:defRPr sz="1200" b="1"/>
            </a:lvl4pPr>
            <a:lvl5pPr marL="1369847" indent="0">
              <a:buNone/>
              <a:defRPr sz="1200" b="1"/>
            </a:lvl5pPr>
            <a:lvl6pPr marL="1712286" indent="0">
              <a:buNone/>
              <a:defRPr sz="1200" b="1"/>
            </a:lvl6pPr>
            <a:lvl7pPr marL="2054763" indent="0">
              <a:buNone/>
              <a:defRPr sz="1200" b="1"/>
            </a:lvl7pPr>
            <a:lvl8pPr marL="2397224" indent="0">
              <a:buNone/>
              <a:defRPr sz="1200" b="1"/>
            </a:lvl8pPr>
            <a:lvl9pPr marL="2739691"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64"/>
            <a:ext cx="4114800" cy="1166473"/>
          </a:xfrm>
        </p:spPr>
        <p:txBody>
          <a:bodyPr/>
          <a:lstStyle>
            <a:lvl1pPr marL="211059" indent="-211059">
              <a:defRPr sz="1700"/>
            </a:lvl1pPr>
            <a:lvl2pPr marL="421126" indent="-199166">
              <a:defRPr sz="1500"/>
            </a:lvl2pPr>
            <a:lvl3pPr marL="609411" indent="-182332">
              <a:defRPr sz="1400"/>
            </a:lvl3pPr>
            <a:lvl4pPr marL="786782" indent="-171434">
              <a:defRPr sz="1300"/>
            </a:lvl4pPr>
            <a:lvl5pPr marL="958215" indent="-154598">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67"/>
            <a:ext cx="4115872" cy="263149"/>
          </a:xfrm>
        </p:spPr>
        <p:txBody>
          <a:bodyPr anchor="b"/>
          <a:lstStyle>
            <a:lvl1pPr marL="0" indent="0">
              <a:lnSpc>
                <a:spcPct val="90000"/>
              </a:lnSpc>
              <a:spcBef>
                <a:spcPts val="0"/>
              </a:spcBef>
              <a:buNone/>
              <a:defRPr sz="1900" b="1"/>
            </a:lvl1pPr>
            <a:lvl2pPr marL="342439" indent="0">
              <a:buNone/>
              <a:defRPr sz="1500" b="1"/>
            </a:lvl2pPr>
            <a:lvl3pPr marL="684924" indent="0">
              <a:buNone/>
              <a:defRPr sz="1400" b="1"/>
            </a:lvl3pPr>
            <a:lvl4pPr marL="1027381" indent="0">
              <a:buNone/>
              <a:defRPr sz="1200" b="1"/>
            </a:lvl4pPr>
            <a:lvl5pPr marL="1369847" indent="0">
              <a:buNone/>
              <a:defRPr sz="1200" b="1"/>
            </a:lvl5pPr>
            <a:lvl6pPr marL="1712286" indent="0">
              <a:buNone/>
              <a:defRPr sz="1200" b="1"/>
            </a:lvl6pPr>
            <a:lvl7pPr marL="2054763" indent="0">
              <a:buNone/>
              <a:defRPr sz="1200" b="1"/>
            </a:lvl7pPr>
            <a:lvl8pPr marL="2397224" indent="0">
              <a:buNone/>
              <a:defRPr sz="1200" b="1"/>
            </a:lvl8pPr>
            <a:lvl9pPr marL="2739691"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46"/>
            <a:ext cx="4115872" cy="1166473"/>
          </a:xfrm>
        </p:spPr>
        <p:txBody>
          <a:bodyPr/>
          <a:lstStyle>
            <a:lvl1pPr marL="221973" indent="-221973">
              <a:defRPr sz="1700"/>
            </a:lvl1pPr>
            <a:lvl2pPr marL="427079" indent="-205105">
              <a:defRPr sz="1500"/>
            </a:lvl2pPr>
            <a:lvl3pPr marL="615364" indent="-183324">
              <a:defRPr sz="1400"/>
            </a:lvl3pPr>
            <a:lvl4pPr marL="786782" indent="-177371">
              <a:defRPr sz="1300"/>
            </a:lvl4pPr>
            <a:lvl5pPr marL="958215" indent="-16548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338" tIns="34169" rIns="68338" bIns="34169">
            <a:spAutoFit/>
          </a:bodyPr>
          <a:lstStyle/>
          <a:p>
            <a:pPr defTabSz="682422"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2422"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479" tIns="34240" rIns="68479" bIns="34240">
            <a:spAutoFit/>
          </a:bodyPr>
          <a:lstStyle/>
          <a:p>
            <a:pPr defTabSz="683761"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3761"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84"/>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701" y="1428787"/>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07"/>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559" indent="0" algn="ctr">
              <a:buNone/>
              <a:defRPr>
                <a:solidFill>
                  <a:schemeClr val="tx1">
                    <a:tint val="75000"/>
                  </a:schemeClr>
                </a:solidFill>
              </a:defRPr>
            </a:lvl2pPr>
            <a:lvl3pPr marL="685151" indent="0" algn="ctr">
              <a:buNone/>
              <a:defRPr>
                <a:solidFill>
                  <a:schemeClr val="tx1">
                    <a:tint val="75000"/>
                  </a:schemeClr>
                </a:solidFill>
              </a:defRPr>
            </a:lvl3pPr>
            <a:lvl4pPr marL="1027723" indent="0" algn="ctr">
              <a:buNone/>
              <a:defRPr>
                <a:solidFill>
                  <a:schemeClr val="tx1">
                    <a:tint val="75000"/>
                  </a:schemeClr>
                </a:solidFill>
              </a:defRPr>
            </a:lvl4pPr>
            <a:lvl5pPr marL="1370303" indent="0" algn="ctr">
              <a:buNone/>
              <a:defRPr>
                <a:solidFill>
                  <a:schemeClr val="tx1">
                    <a:tint val="75000"/>
                  </a:schemeClr>
                </a:solidFill>
              </a:defRPr>
            </a:lvl5pPr>
            <a:lvl6pPr marL="1712862" indent="0" algn="ctr">
              <a:buNone/>
              <a:defRPr>
                <a:solidFill>
                  <a:schemeClr val="tx1">
                    <a:tint val="75000"/>
                  </a:schemeClr>
                </a:solidFill>
              </a:defRPr>
            </a:lvl6pPr>
            <a:lvl7pPr marL="2055450" indent="0" algn="ctr">
              <a:buNone/>
              <a:defRPr>
                <a:solidFill>
                  <a:schemeClr val="tx1">
                    <a:tint val="75000"/>
                  </a:schemeClr>
                </a:solidFill>
              </a:defRPr>
            </a:lvl7pPr>
            <a:lvl8pPr marL="2398024" indent="0" algn="ctr">
              <a:buNone/>
              <a:defRPr>
                <a:solidFill>
                  <a:schemeClr val="tx1">
                    <a:tint val="75000"/>
                  </a:schemeClr>
                </a:solidFill>
              </a:defRPr>
            </a:lvl8pPr>
            <a:lvl9pPr marL="274060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562"/>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50" y="3020647"/>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559" indent="0" algn="ctr">
              <a:buNone/>
              <a:defRPr>
                <a:solidFill>
                  <a:schemeClr val="tx1">
                    <a:tint val="75000"/>
                  </a:schemeClr>
                </a:solidFill>
              </a:defRPr>
            </a:lvl2pPr>
            <a:lvl3pPr marL="685151" indent="0" algn="ctr">
              <a:buNone/>
              <a:defRPr>
                <a:solidFill>
                  <a:schemeClr val="tx1">
                    <a:tint val="75000"/>
                  </a:schemeClr>
                </a:solidFill>
              </a:defRPr>
            </a:lvl3pPr>
            <a:lvl4pPr marL="1027723" indent="0" algn="ctr">
              <a:buNone/>
              <a:defRPr>
                <a:solidFill>
                  <a:schemeClr val="tx1">
                    <a:tint val="75000"/>
                  </a:schemeClr>
                </a:solidFill>
              </a:defRPr>
            </a:lvl4pPr>
            <a:lvl5pPr marL="1370303" indent="0" algn="ctr">
              <a:buNone/>
              <a:defRPr>
                <a:solidFill>
                  <a:schemeClr val="tx1">
                    <a:tint val="75000"/>
                  </a:schemeClr>
                </a:solidFill>
              </a:defRPr>
            </a:lvl5pPr>
            <a:lvl6pPr marL="1712862" indent="0" algn="ctr">
              <a:buNone/>
              <a:defRPr>
                <a:solidFill>
                  <a:schemeClr val="tx1">
                    <a:tint val="75000"/>
                  </a:schemeClr>
                </a:solidFill>
              </a:defRPr>
            </a:lvl6pPr>
            <a:lvl7pPr marL="2055450" indent="0" algn="ctr">
              <a:buNone/>
              <a:defRPr>
                <a:solidFill>
                  <a:schemeClr val="tx1">
                    <a:tint val="75000"/>
                  </a:schemeClr>
                </a:solidFill>
              </a:defRPr>
            </a:lvl7pPr>
            <a:lvl8pPr marL="2398024" indent="0" algn="ctr">
              <a:buNone/>
              <a:defRPr>
                <a:solidFill>
                  <a:schemeClr val="tx1">
                    <a:tint val="75000"/>
                  </a:schemeClr>
                </a:solidFill>
              </a:defRPr>
            </a:lvl8pPr>
            <a:lvl9pPr marL="274060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514" tIns="34258" rIns="68514" bIns="34258" anchor="ctr"/>
          <a:lstStyle/>
          <a:p>
            <a:pPr algn="ctr" defTabSz="685151"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562"/>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647"/>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559" indent="0" algn="ctr">
              <a:buNone/>
              <a:defRPr>
                <a:solidFill>
                  <a:schemeClr val="tx1">
                    <a:tint val="75000"/>
                  </a:schemeClr>
                </a:solidFill>
              </a:defRPr>
            </a:lvl2pPr>
            <a:lvl3pPr marL="685151" indent="0" algn="ctr">
              <a:buNone/>
              <a:defRPr>
                <a:solidFill>
                  <a:schemeClr val="tx1">
                    <a:tint val="75000"/>
                  </a:schemeClr>
                </a:solidFill>
              </a:defRPr>
            </a:lvl3pPr>
            <a:lvl4pPr marL="1027723" indent="0" algn="ctr">
              <a:buNone/>
              <a:defRPr>
                <a:solidFill>
                  <a:schemeClr val="tx1">
                    <a:tint val="75000"/>
                  </a:schemeClr>
                </a:solidFill>
              </a:defRPr>
            </a:lvl4pPr>
            <a:lvl5pPr marL="1370303" indent="0" algn="ctr">
              <a:buNone/>
              <a:defRPr>
                <a:solidFill>
                  <a:schemeClr val="tx1">
                    <a:tint val="75000"/>
                  </a:schemeClr>
                </a:solidFill>
              </a:defRPr>
            </a:lvl5pPr>
            <a:lvl6pPr marL="1712862" indent="0" algn="ctr">
              <a:buNone/>
              <a:defRPr>
                <a:solidFill>
                  <a:schemeClr val="tx1">
                    <a:tint val="75000"/>
                  </a:schemeClr>
                </a:solidFill>
              </a:defRPr>
            </a:lvl6pPr>
            <a:lvl7pPr marL="2055450" indent="0" algn="ctr">
              <a:buNone/>
              <a:defRPr>
                <a:solidFill>
                  <a:schemeClr val="tx1">
                    <a:tint val="75000"/>
                  </a:schemeClr>
                </a:solidFill>
              </a:defRPr>
            </a:lvl7pPr>
            <a:lvl8pPr marL="2398024" indent="0" algn="ctr">
              <a:buNone/>
              <a:defRPr>
                <a:solidFill>
                  <a:schemeClr val="tx1">
                    <a:tint val="75000"/>
                  </a:schemeClr>
                </a:solidFill>
              </a:defRPr>
            </a:lvl8pPr>
            <a:lvl9pPr marL="274060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83"/>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83"/>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96"/>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08"/>
            <a:ext cx="4115872" cy="1323439"/>
          </a:xfrm>
        </p:spPr>
        <p:txBody>
          <a:bodyPr/>
          <a:lstStyle>
            <a:lvl1pPr marL="254753" indent="-254753">
              <a:lnSpc>
                <a:spcPct val="90000"/>
              </a:lnSpc>
              <a:defRPr sz="2100"/>
            </a:lvl1pPr>
            <a:lvl2pPr marL="504546" indent="-243851">
              <a:lnSpc>
                <a:spcPct val="90000"/>
              </a:lnSpc>
              <a:defRPr sz="1800"/>
            </a:lvl2pPr>
            <a:lvl3pPr marL="714684" indent="-216092">
              <a:lnSpc>
                <a:spcPct val="90000"/>
              </a:lnSpc>
              <a:defRPr sz="1500"/>
            </a:lvl3pPr>
            <a:lvl4pPr marL="919863" indent="-205177">
              <a:lnSpc>
                <a:spcPct val="90000"/>
              </a:lnSpc>
              <a:defRPr sz="1400"/>
            </a:lvl4pPr>
            <a:lvl5pPr marL="1135957" indent="-210138">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08"/>
            <a:ext cx="4115872" cy="1323439"/>
          </a:xfrm>
        </p:spPr>
        <p:txBody>
          <a:bodyPr/>
          <a:lstStyle>
            <a:lvl1pPr marL="260695" indent="-260695">
              <a:lnSpc>
                <a:spcPct val="90000"/>
              </a:lnSpc>
              <a:defRPr sz="2100"/>
            </a:lvl1pPr>
            <a:lvl2pPr marL="504546" indent="-254753">
              <a:lnSpc>
                <a:spcPct val="90000"/>
              </a:lnSpc>
              <a:defRPr sz="1800"/>
            </a:lvl2pPr>
            <a:lvl3pPr marL="720638" indent="-227007">
              <a:lnSpc>
                <a:spcPct val="90000"/>
              </a:lnSpc>
              <a:defRPr sz="1500"/>
            </a:lvl3pPr>
            <a:lvl4pPr marL="919863" indent="-199230">
              <a:lnSpc>
                <a:spcPct val="90000"/>
              </a:lnSpc>
              <a:defRPr sz="1400"/>
            </a:lvl4pPr>
            <a:lvl5pPr marL="1135957" indent="-205177">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59"/>
            <a:ext cx="4115872" cy="263149"/>
          </a:xfrm>
        </p:spPr>
        <p:txBody>
          <a:bodyPr anchor="b"/>
          <a:lstStyle>
            <a:lvl1pPr marL="0" indent="0">
              <a:lnSpc>
                <a:spcPct val="90000"/>
              </a:lnSpc>
              <a:spcBef>
                <a:spcPts val="0"/>
              </a:spcBef>
              <a:buNone/>
              <a:defRPr sz="1900" b="1"/>
            </a:lvl1pPr>
            <a:lvl2pPr marL="342559" indent="0">
              <a:buNone/>
              <a:defRPr sz="1500" b="1"/>
            </a:lvl2pPr>
            <a:lvl3pPr marL="685151" indent="0">
              <a:buNone/>
              <a:defRPr sz="1400" b="1"/>
            </a:lvl3pPr>
            <a:lvl4pPr marL="1027723" indent="0">
              <a:buNone/>
              <a:defRPr sz="1200" b="1"/>
            </a:lvl4pPr>
            <a:lvl5pPr marL="1370303" indent="0">
              <a:buNone/>
              <a:defRPr sz="1200" b="1"/>
            </a:lvl5pPr>
            <a:lvl6pPr marL="1712862" indent="0">
              <a:buNone/>
              <a:defRPr sz="1200" b="1"/>
            </a:lvl6pPr>
            <a:lvl7pPr marL="2055450" indent="0">
              <a:buNone/>
              <a:defRPr sz="1200" b="1"/>
            </a:lvl7pPr>
            <a:lvl8pPr marL="2398024" indent="0">
              <a:buNone/>
              <a:defRPr sz="1200" b="1"/>
            </a:lvl8pPr>
            <a:lvl9pPr marL="2740604"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56"/>
            <a:ext cx="4114800" cy="1166473"/>
          </a:xfrm>
        </p:spPr>
        <p:txBody>
          <a:bodyPr/>
          <a:lstStyle>
            <a:lvl1pPr marL="211131" indent="-211131">
              <a:defRPr sz="1700"/>
            </a:lvl1pPr>
            <a:lvl2pPr marL="421270" indent="-199230">
              <a:defRPr sz="1500"/>
            </a:lvl2pPr>
            <a:lvl3pPr marL="609615" indent="-182392">
              <a:defRPr sz="1400"/>
            </a:lvl3pPr>
            <a:lvl4pPr marL="787046" indent="-171490">
              <a:defRPr sz="1300"/>
            </a:lvl4pPr>
            <a:lvl5pPr marL="958535" indent="-15464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59"/>
            <a:ext cx="4115872" cy="263149"/>
          </a:xfrm>
        </p:spPr>
        <p:txBody>
          <a:bodyPr anchor="b"/>
          <a:lstStyle>
            <a:lvl1pPr marL="0" indent="0">
              <a:lnSpc>
                <a:spcPct val="90000"/>
              </a:lnSpc>
              <a:spcBef>
                <a:spcPts val="0"/>
              </a:spcBef>
              <a:buNone/>
              <a:defRPr sz="1900" b="1"/>
            </a:lvl1pPr>
            <a:lvl2pPr marL="342559" indent="0">
              <a:buNone/>
              <a:defRPr sz="1500" b="1"/>
            </a:lvl2pPr>
            <a:lvl3pPr marL="685151" indent="0">
              <a:buNone/>
              <a:defRPr sz="1400" b="1"/>
            </a:lvl3pPr>
            <a:lvl4pPr marL="1027723" indent="0">
              <a:buNone/>
              <a:defRPr sz="1200" b="1"/>
            </a:lvl4pPr>
            <a:lvl5pPr marL="1370303" indent="0">
              <a:buNone/>
              <a:defRPr sz="1200" b="1"/>
            </a:lvl5pPr>
            <a:lvl6pPr marL="1712862" indent="0">
              <a:buNone/>
              <a:defRPr sz="1200" b="1"/>
            </a:lvl6pPr>
            <a:lvl7pPr marL="2055450" indent="0">
              <a:buNone/>
              <a:defRPr sz="1200" b="1"/>
            </a:lvl7pPr>
            <a:lvl8pPr marL="2398024" indent="0">
              <a:buNone/>
              <a:defRPr sz="1200" b="1"/>
            </a:lvl8pPr>
            <a:lvl9pPr marL="2740604"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46"/>
            <a:ext cx="4115872" cy="1166473"/>
          </a:xfrm>
        </p:spPr>
        <p:txBody>
          <a:bodyPr/>
          <a:lstStyle>
            <a:lvl1pPr marL="222045" indent="-222045">
              <a:defRPr sz="1700"/>
            </a:lvl1pPr>
            <a:lvl2pPr marL="427223" indent="-205177">
              <a:defRPr sz="1500"/>
            </a:lvl2pPr>
            <a:lvl3pPr marL="615568" indent="-183384">
              <a:defRPr sz="1400"/>
            </a:lvl3pPr>
            <a:lvl4pPr marL="787046" indent="-177431">
              <a:defRPr sz="1300"/>
            </a:lvl4pPr>
            <a:lvl5pPr marL="958535" indent="-16553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4.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503" tIns="34252" rIns="68503" bIns="34252">
            <a:spAutoFit/>
          </a:bodyPr>
          <a:lstStyle/>
          <a:p>
            <a:pPr defTabSz="683989"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3989"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84"/>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6.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88" y="1428787"/>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597"/>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709" indent="0" algn="ctr">
              <a:buNone/>
              <a:defRPr>
                <a:solidFill>
                  <a:schemeClr val="tx1">
                    <a:tint val="75000"/>
                  </a:schemeClr>
                </a:solidFill>
              </a:defRPr>
            </a:lvl2pPr>
            <a:lvl3pPr marL="685436" indent="0" algn="ctr">
              <a:buNone/>
              <a:defRPr>
                <a:solidFill>
                  <a:schemeClr val="tx1">
                    <a:tint val="75000"/>
                  </a:schemeClr>
                </a:solidFill>
              </a:defRPr>
            </a:lvl3pPr>
            <a:lvl4pPr marL="1028151" indent="0" algn="ctr">
              <a:buNone/>
              <a:defRPr>
                <a:solidFill>
                  <a:schemeClr val="tx1">
                    <a:tint val="75000"/>
                  </a:schemeClr>
                </a:solidFill>
              </a:defRPr>
            </a:lvl4pPr>
            <a:lvl5pPr marL="1370873" indent="0" algn="ctr">
              <a:buNone/>
              <a:defRPr>
                <a:solidFill>
                  <a:schemeClr val="tx1">
                    <a:tint val="75000"/>
                  </a:schemeClr>
                </a:solidFill>
              </a:defRPr>
            </a:lvl5pPr>
            <a:lvl6pPr marL="1713580" indent="0" algn="ctr">
              <a:buNone/>
              <a:defRPr>
                <a:solidFill>
                  <a:schemeClr val="tx1">
                    <a:tint val="75000"/>
                  </a:schemeClr>
                </a:solidFill>
              </a:defRPr>
            </a:lvl6pPr>
            <a:lvl7pPr marL="2056305" indent="0" algn="ctr">
              <a:buNone/>
              <a:defRPr>
                <a:solidFill>
                  <a:schemeClr val="tx1">
                    <a:tint val="75000"/>
                  </a:schemeClr>
                </a:solidFill>
              </a:defRPr>
            </a:lvl7pPr>
            <a:lvl8pPr marL="2399024" indent="0" algn="ctr">
              <a:buNone/>
              <a:defRPr>
                <a:solidFill>
                  <a:schemeClr val="tx1">
                    <a:tint val="75000"/>
                  </a:schemeClr>
                </a:solidFill>
              </a:defRPr>
            </a:lvl8pPr>
            <a:lvl9pPr marL="2741745"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562"/>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36" y="3020632"/>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709" indent="0" algn="ctr">
              <a:buNone/>
              <a:defRPr>
                <a:solidFill>
                  <a:schemeClr val="tx1">
                    <a:tint val="75000"/>
                  </a:schemeClr>
                </a:solidFill>
              </a:defRPr>
            </a:lvl2pPr>
            <a:lvl3pPr marL="685436" indent="0" algn="ctr">
              <a:buNone/>
              <a:defRPr>
                <a:solidFill>
                  <a:schemeClr val="tx1">
                    <a:tint val="75000"/>
                  </a:schemeClr>
                </a:solidFill>
              </a:defRPr>
            </a:lvl3pPr>
            <a:lvl4pPr marL="1028151" indent="0" algn="ctr">
              <a:buNone/>
              <a:defRPr>
                <a:solidFill>
                  <a:schemeClr val="tx1">
                    <a:tint val="75000"/>
                  </a:schemeClr>
                </a:solidFill>
              </a:defRPr>
            </a:lvl4pPr>
            <a:lvl5pPr marL="1370873" indent="0" algn="ctr">
              <a:buNone/>
              <a:defRPr>
                <a:solidFill>
                  <a:schemeClr val="tx1">
                    <a:tint val="75000"/>
                  </a:schemeClr>
                </a:solidFill>
              </a:defRPr>
            </a:lvl5pPr>
            <a:lvl6pPr marL="1713580" indent="0" algn="ctr">
              <a:buNone/>
              <a:defRPr>
                <a:solidFill>
                  <a:schemeClr val="tx1">
                    <a:tint val="75000"/>
                  </a:schemeClr>
                </a:solidFill>
              </a:defRPr>
            </a:lvl6pPr>
            <a:lvl7pPr marL="2056305" indent="0" algn="ctr">
              <a:buNone/>
              <a:defRPr>
                <a:solidFill>
                  <a:schemeClr val="tx1">
                    <a:tint val="75000"/>
                  </a:schemeClr>
                </a:solidFill>
              </a:defRPr>
            </a:lvl7pPr>
            <a:lvl8pPr marL="2399024" indent="0" algn="ctr">
              <a:buNone/>
              <a:defRPr>
                <a:solidFill>
                  <a:schemeClr val="tx1">
                    <a:tint val="75000"/>
                  </a:schemeClr>
                </a:solidFill>
              </a:defRPr>
            </a:lvl8pPr>
            <a:lvl9pPr marL="2741745"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544" tIns="34273" rIns="68544" bIns="34273" anchor="ctr"/>
          <a:lstStyle/>
          <a:p>
            <a:pPr algn="ctr" defTabSz="685436"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562"/>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632"/>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709" indent="0" algn="ctr">
              <a:buNone/>
              <a:defRPr>
                <a:solidFill>
                  <a:schemeClr val="tx1">
                    <a:tint val="75000"/>
                  </a:schemeClr>
                </a:solidFill>
              </a:defRPr>
            </a:lvl2pPr>
            <a:lvl3pPr marL="685436" indent="0" algn="ctr">
              <a:buNone/>
              <a:defRPr>
                <a:solidFill>
                  <a:schemeClr val="tx1">
                    <a:tint val="75000"/>
                  </a:schemeClr>
                </a:solidFill>
              </a:defRPr>
            </a:lvl3pPr>
            <a:lvl4pPr marL="1028151" indent="0" algn="ctr">
              <a:buNone/>
              <a:defRPr>
                <a:solidFill>
                  <a:schemeClr val="tx1">
                    <a:tint val="75000"/>
                  </a:schemeClr>
                </a:solidFill>
              </a:defRPr>
            </a:lvl4pPr>
            <a:lvl5pPr marL="1370873" indent="0" algn="ctr">
              <a:buNone/>
              <a:defRPr>
                <a:solidFill>
                  <a:schemeClr val="tx1">
                    <a:tint val="75000"/>
                  </a:schemeClr>
                </a:solidFill>
              </a:defRPr>
            </a:lvl5pPr>
            <a:lvl6pPr marL="1713580" indent="0" algn="ctr">
              <a:buNone/>
              <a:defRPr>
                <a:solidFill>
                  <a:schemeClr val="tx1">
                    <a:tint val="75000"/>
                  </a:schemeClr>
                </a:solidFill>
              </a:defRPr>
            </a:lvl6pPr>
            <a:lvl7pPr marL="2056305" indent="0" algn="ctr">
              <a:buNone/>
              <a:defRPr>
                <a:solidFill>
                  <a:schemeClr val="tx1">
                    <a:tint val="75000"/>
                  </a:schemeClr>
                </a:solidFill>
              </a:defRPr>
            </a:lvl7pPr>
            <a:lvl8pPr marL="2399024" indent="0" algn="ctr">
              <a:buNone/>
              <a:defRPr>
                <a:solidFill>
                  <a:schemeClr val="tx1">
                    <a:tint val="75000"/>
                  </a:schemeClr>
                </a:solidFill>
              </a:defRPr>
            </a:lvl8pPr>
            <a:lvl9pPr marL="2741745"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83"/>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83"/>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08"/>
            <a:ext cx="4115872" cy="1323439"/>
          </a:xfrm>
        </p:spPr>
        <p:txBody>
          <a:bodyPr/>
          <a:lstStyle>
            <a:lvl1pPr marL="254858" indent="-254858">
              <a:lnSpc>
                <a:spcPct val="90000"/>
              </a:lnSpc>
              <a:defRPr sz="2100"/>
            </a:lvl1pPr>
            <a:lvl2pPr marL="504756" indent="-243951">
              <a:lnSpc>
                <a:spcPct val="90000"/>
              </a:lnSpc>
              <a:defRPr sz="1800"/>
            </a:lvl2pPr>
            <a:lvl3pPr marL="714984" indent="-216182">
              <a:lnSpc>
                <a:spcPct val="90000"/>
              </a:lnSpc>
              <a:defRPr sz="1500"/>
            </a:lvl3pPr>
            <a:lvl4pPr marL="920253" indent="-205267">
              <a:lnSpc>
                <a:spcPct val="90000"/>
              </a:lnSpc>
              <a:defRPr sz="1400"/>
            </a:lvl4pPr>
            <a:lvl5pPr marL="1136435" indent="-210228">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08"/>
            <a:ext cx="4115872" cy="1323439"/>
          </a:xfrm>
        </p:spPr>
        <p:txBody>
          <a:bodyPr/>
          <a:lstStyle>
            <a:lvl1pPr marL="260805" indent="-260805">
              <a:lnSpc>
                <a:spcPct val="90000"/>
              </a:lnSpc>
              <a:defRPr sz="2100"/>
            </a:lvl1pPr>
            <a:lvl2pPr marL="504756" indent="-254858">
              <a:lnSpc>
                <a:spcPct val="90000"/>
              </a:lnSpc>
              <a:defRPr sz="1800"/>
            </a:lvl2pPr>
            <a:lvl3pPr marL="720938" indent="-227097">
              <a:lnSpc>
                <a:spcPct val="90000"/>
              </a:lnSpc>
              <a:defRPr sz="1500"/>
            </a:lvl3pPr>
            <a:lvl4pPr marL="920253" indent="-199314">
              <a:lnSpc>
                <a:spcPct val="90000"/>
              </a:lnSpc>
              <a:defRPr sz="1400"/>
            </a:lvl4pPr>
            <a:lvl5pPr marL="1136435" indent="-205267">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49"/>
            <a:ext cx="4115872" cy="263149"/>
          </a:xfrm>
        </p:spPr>
        <p:txBody>
          <a:bodyPr anchor="b"/>
          <a:lstStyle>
            <a:lvl1pPr marL="0" indent="0">
              <a:lnSpc>
                <a:spcPct val="90000"/>
              </a:lnSpc>
              <a:spcBef>
                <a:spcPts val="0"/>
              </a:spcBef>
              <a:buNone/>
              <a:defRPr sz="1900" b="1"/>
            </a:lvl1pPr>
            <a:lvl2pPr marL="342709" indent="0">
              <a:buNone/>
              <a:defRPr sz="1500" b="1"/>
            </a:lvl2pPr>
            <a:lvl3pPr marL="685436" indent="0">
              <a:buNone/>
              <a:defRPr sz="1400" b="1"/>
            </a:lvl3pPr>
            <a:lvl4pPr marL="1028151" indent="0">
              <a:buNone/>
              <a:defRPr sz="1200" b="1"/>
            </a:lvl4pPr>
            <a:lvl5pPr marL="1370873" indent="0">
              <a:buNone/>
              <a:defRPr sz="1200" b="1"/>
            </a:lvl5pPr>
            <a:lvl6pPr marL="1713580" indent="0">
              <a:buNone/>
              <a:defRPr sz="1200" b="1"/>
            </a:lvl6pPr>
            <a:lvl7pPr marL="2056305" indent="0">
              <a:buNone/>
              <a:defRPr sz="1200" b="1"/>
            </a:lvl7pPr>
            <a:lvl8pPr marL="2399024" indent="0">
              <a:buNone/>
              <a:defRPr sz="1200" b="1"/>
            </a:lvl8pPr>
            <a:lvl9pPr marL="2741745"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46"/>
            <a:ext cx="4114800" cy="1166473"/>
          </a:xfrm>
        </p:spPr>
        <p:txBody>
          <a:bodyPr/>
          <a:lstStyle>
            <a:lvl1pPr marL="211221" indent="-211221">
              <a:defRPr sz="1700"/>
            </a:lvl1pPr>
            <a:lvl2pPr marL="421450" indent="-199314">
              <a:defRPr sz="1500"/>
            </a:lvl2pPr>
            <a:lvl3pPr marL="609870" indent="-182467">
              <a:defRPr sz="1400"/>
            </a:lvl3pPr>
            <a:lvl4pPr marL="787376" indent="-171560">
              <a:defRPr sz="1300"/>
            </a:lvl4pPr>
            <a:lvl5pPr marL="958935" indent="-15470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49"/>
            <a:ext cx="4115872" cy="263149"/>
          </a:xfrm>
        </p:spPr>
        <p:txBody>
          <a:bodyPr anchor="b"/>
          <a:lstStyle>
            <a:lvl1pPr marL="0" indent="0">
              <a:lnSpc>
                <a:spcPct val="90000"/>
              </a:lnSpc>
              <a:spcBef>
                <a:spcPts val="0"/>
              </a:spcBef>
              <a:buNone/>
              <a:defRPr sz="1900" b="1"/>
            </a:lvl1pPr>
            <a:lvl2pPr marL="342709" indent="0">
              <a:buNone/>
              <a:defRPr sz="1500" b="1"/>
            </a:lvl2pPr>
            <a:lvl3pPr marL="685436" indent="0">
              <a:buNone/>
              <a:defRPr sz="1400" b="1"/>
            </a:lvl3pPr>
            <a:lvl4pPr marL="1028151" indent="0">
              <a:buNone/>
              <a:defRPr sz="1200" b="1"/>
            </a:lvl4pPr>
            <a:lvl5pPr marL="1370873" indent="0">
              <a:buNone/>
              <a:defRPr sz="1200" b="1"/>
            </a:lvl5pPr>
            <a:lvl6pPr marL="1713580" indent="0">
              <a:buNone/>
              <a:defRPr sz="1200" b="1"/>
            </a:lvl6pPr>
            <a:lvl7pPr marL="2056305" indent="0">
              <a:buNone/>
              <a:defRPr sz="1200" b="1"/>
            </a:lvl7pPr>
            <a:lvl8pPr marL="2399024" indent="0">
              <a:buNone/>
              <a:defRPr sz="1200" b="1"/>
            </a:lvl8pPr>
            <a:lvl9pPr marL="2741745"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46"/>
            <a:ext cx="4115872" cy="1166473"/>
          </a:xfrm>
        </p:spPr>
        <p:txBody>
          <a:bodyPr/>
          <a:lstStyle>
            <a:lvl1pPr marL="222135" indent="-222135">
              <a:defRPr sz="1700"/>
            </a:lvl1pPr>
            <a:lvl2pPr marL="427403" indent="-205267">
              <a:defRPr sz="1500"/>
            </a:lvl2pPr>
            <a:lvl3pPr marL="615823" indent="-183459">
              <a:defRPr sz="1400"/>
            </a:lvl3pPr>
            <a:lvl4pPr marL="787376" indent="-177506">
              <a:defRPr sz="1300"/>
            </a:lvl4pPr>
            <a:lvl5pPr marL="958935" indent="-16560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533" tIns="34267" rIns="68533" bIns="34267">
            <a:spAutoFit/>
          </a:bodyPr>
          <a:lstStyle/>
          <a:p>
            <a:pPr defTabSz="684274"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4274"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247.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46" y="1428784"/>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8.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Title - Presentations">
    <p:spTree>
      <p:nvGrpSpPr>
        <p:cNvPr id="1" name=""/>
        <p:cNvGrpSpPr/>
        <p:nvPr/>
      </p:nvGrpSpPr>
      <p:grpSpPr>
        <a:xfrm>
          <a:off x="0" y="0"/>
          <a:ext cx="0" cy="0"/>
          <a:chOff x="0" y="0"/>
          <a:chExt cx="0" cy="0"/>
        </a:xfrm>
      </p:grpSpPr>
      <p:sp>
        <p:nvSpPr>
          <p:cNvPr id="7" name="Rectangle 3"/>
          <p:cNvSpPr>
            <a:spLocks noGrp="1" noChangeArrowheads="1"/>
          </p:cNvSpPr>
          <p:nvPr>
            <p:ph type="subTitle" idx="1"/>
          </p:nvPr>
        </p:nvSpPr>
        <p:spPr>
          <a:xfrm>
            <a:off x="664478" y="3581688"/>
            <a:ext cx="7942263" cy="379810"/>
          </a:xfrm>
          <a:ln/>
        </p:spPr>
        <p:txBody>
          <a:bodyPr>
            <a:noAutofit/>
          </a:bodyPr>
          <a:lstStyle>
            <a:lvl1pPr marL="0" marR="0" indent="0" algn="l" defTabSz="913757" rtl="0" eaLnBrk="1" fontAlgn="auto" latinLnBrk="0" hangingPunct="1">
              <a:lnSpc>
                <a:spcPct val="90000"/>
              </a:lnSpc>
              <a:spcBef>
                <a:spcPct val="0"/>
              </a:spcBef>
              <a:spcAft>
                <a:spcPts val="0"/>
              </a:spcAft>
              <a:buClrTx/>
              <a:buSzTx/>
              <a:buFont typeface="Segoe" pitchFamily="34" charset="0"/>
              <a:buNone/>
              <a:tabLst/>
              <a:defRPr lang="en-US" sz="2800" baseline="0">
                <a:solidFill>
                  <a:schemeClr val="bg1"/>
                </a:solidFill>
                <a:effectLst>
                  <a:outerShdw blurRad="50800" dist="38100" dir="2700000" algn="tl">
                    <a:srgbClr val="000000">
                      <a:alpha val="40000"/>
                    </a:srgbClr>
                  </a:outerShdw>
                </a:effectLst>
                <a:latin typeface="+mj-lt"/>
                <a:ea typeface="+mn-ea"/>
                <a:cs typeface="+mn-cs"/>
              </a:defRPr>
            </a:lvl1pPr>
          </a:lstStyle>
          <a:p>
            <a:r>
              <a:rPr lang="en-US" dirty="0" smtClean="0"/>
              <a:t>Click to edit Master subtitle style</a:t>
            </a:r>
            <a:endParaRPr lang="en-US" dirty="0"/>
          </a:p>
        </p:txBody>
      </p:sp>
      <p:sp>
        <p:nvSpPr>
          <p:cNvPr id="8" name="Title 7"/>
          <p:cNvSpPr>
            <a:spLocks noGrp="1"/>
          </p:cNvSpPr>
          <p:nvPr>
            <p:ph type="title"/>
          </p:nvPr>
        </p:nvSpPr>
        <p:spPr>
          <a:xfrm>
            <a:off x="664464" y="2165729"/>
            <a:ext cx="7924800" cy="1257300"/>
          </a:xfrm>
          <a:ln/>
        </p:spPr>
        <p:txBody>
          <a:bodyPr>
            <a:noAutofit/>
          </a:bodyPr>
          <a:lstStyle>
            <a:lvl1pPr>
              <a:defRPr lang="en-US" sz="4000" b="0" kern="1200" cap="none" spc="-125" noProof="0" dirty="0" smtClean="0">
                <a:ln w="3175">
                  <a:noFill/>
                </a:ln>
                <a:gradFill flip="none" rotWithShape="1">
                  <a:gsLst>
                    <a:gs pos="0">
                      <a:srgbClr val="F1DA61"/>
                    </a:gs>
                    <a:gs pos="9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stStyle>
          <a:p>
            <a:pPr lvl="0"/>
            <a:r>
              <a:rPr lang="en-US" dirty="0" smtClean="0"/>
              <a:t>Click to edit Master title style</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54" y="1428835"/>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72"/>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789" indent="0" algn="ctr">
              <a:buNone/>
              <a:defRPr>
                <a:solidFill>
                  <a:schemeClr val="tx1">
                    <a:tint val="75000"/>
                  </a:schemeClr>
                </a:solidFill>
              </a:defRPr>
            </a:lvl2pPr>
            <a:lvl3pPr marL="683641" indent="0" algn="ctr">
              <a:buNone/>
              <a:defRPr>
                <a:solidFill>
                  <a:schemeClr val="tx1">
                    <a:tint val="75000"/>
                  </a:schemeClr>
                </a:solidFill>
              </a:defRPr>
            </a:lvl3pPr>
            <a:lvl4pPr marL="1025458" indent="0" algn="ctr">
              <a:buNone/>
              <a:defRPr>
                <a:solidFill>
                  <a:schemeClr val="tx1">
                    <a:tint val="75000"/>
                  </a:schemeClr>
                </a:solidFill>
              </a:defRPr>
            </a:lvl4pPr>
            <a:lvl5pPr marL="1367282" indent="0" algn="ctr">
              <a:buNone/>
              <a:defRPr>
                <a:solidFill>
                  <a:schemeClr val="tx1">
                    <a:tint val="75000"/>
                  </a:schemeClr>
                </a:solidFill>
              </a:defRPr>
            </a:lvl5pPr>
            <a:lvl6pPr marL="1709059" indent="0" algn="ctr">
              <a:buNone/>
              <a:defRPr>
                <a:solidFill>
                  <a:schemeClr val="tx1">
                    <a:tint val="75000"/>
                  </a:schemeClr>
                </a:solidFill>
              </a:defRPr>
            </a:lvl6pPr>
            <a:lvl7pPr marL="2050917" indent="0" algn="ctr">
              <a:buNone/>
              <a:defRPr>
                <a:solidFill>
                  <a:schemeClr val="tx1">
                    <a:tint val="75000"/>
                  </a:schemeClr>
                </a:solidFill>
              </a:defRPr>
            </a:lvl7pPr>
            <a:lvl8pPr marL="2392730" indent="0" algn="ctr">
              <a:buNone/>
              <a:defRPr>
                <a:solidFill>
                  <a:schemeClr val="tx1">
                    <a:tint val="75000"/>
                  </a:schemeClr>
                </a:solidFill>
              </a:defRPr>
            </a:lvl8pPr>
            <a:lvl9pPr marL="273456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798018" indent="-341091">
              <a:defRPr/>
            </a:lvl2pPr>
            <a:lvl3pPr marL="1145455" indent="-347440">
              <a:defRPr/>
            </a:lvl3pPr>
            <a:lvl4pPr marL="1480212" indent="-325235">
              <a:defRPr/>
            </a:lvl4pPr>
            <a:lvl5pPr marL="1943473" indent="-344264">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71450"/>
            <a:ext cx="8534400" cy="56921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5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1" name="Title 1"/>
          <p:cNvSpPr>
            <a:spLocks noGrp="1"/>
          </p:cNvSpPr>
          <p:nvPr>
            <p:ph type="title"/>
          </p:nvPr>
        </p:nvSpPr>
        <p:spPr>
          <a:xfrm>
            <a:off x="457200" y="114300"/>
            <a:ext cx="8229600" cy="5715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628650"/>
            <a:ext cx="6934200" cy="28575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
        <p:nvSpPr>
          <p:cNvPr id="4" name="Date Placeholder 2"/>
          <p:cNvSpPr>
            <a:spLocks noGrp="1"/>
          </p:cNvSpPr>
          <p:nvPr>
            <p:ph type="dt" sz="half" idx="15"/>
          </p:nvPr>
        </p:nvSpPr>
        <p:spPr>
          <a:xfrm>
            <a:off x="7543800" y="4845050"/>
            <a:ext cx="838200" cy="274638"/>
          </a:xfrm>
          <a:prstGeom prst="rect">
            <a:avLst/>
          </a:prstGeom>
        </p:spPr>
        <p:txBody>
          <a:bodyPr vert="horz" wrap="square" lIns="91380" tIns="45690" rIns="91380" bIns="45690" numCol="1" anchor="ctr" anchorCtr="0" compatLnSpc="1">
            <a:prstTxWarp prst="textNoShape">
              <a:avLst/>
            </a:prstTxWarp>
          </a:bodyPr>
          <a:lstStyle>
            <a:lvl1pPr algn="ctr">
              <a:defRPr sz="900">
                <a:solidFill>
                  <a:srgbClr val="FFFFFF"/>
                </a:solidFill>
                <a:latin typeface="Segoe"/>
              </a:defRPr>
            </a:lvl1pPr>
          </a:lstStyle>
          <a:p>
            <a:fld id="{D60F4C52-AB8F-431E-B40B-142C1E118AF8}" type="datetimeFigureOut">
              <a:rPr lang="en-US"/>
              <a:pPr/>
              <a:t>12/23/2010</a:t>
            </a:fld>
            <a:endParaRPr lang="en-US"/>
          </a:p>
        </p:txBody>
      </p:sp>
      <p:sp>
        <p:nvSpPr>
          <p:cNvPr id="5" name="Footer Placeholder 3"/>
          <p:cNvSpPr>
            <a:spLocks noGrp="1"/>
          </p:cNvSpPr>
          <p:nvPr>
            <p:ph type="ftr" sz="quarter" idx="16"/>
          </p:nvPr>
        </p:nvSpPr>
        <p:spPr>
          <a:xfrm>
            <a:off x="4800600" y="4845050"/>
            <a:ext cx="2133600" cy="274638"/>
          </a:xfrm>
          <a:prstGeom prst="rect">
            <a:avLst/>
          </a:prstGeom>
        </p:spPr>
        <p:txBody>
          <a:bodyPr vert="horz" wrap="square" lIns="91380" tIns="45690" rIns="91380" bIns="45690" numCol="1" anchor="ctr" anchorCtr="0" compatLnSpc="1">
            <a:prstTxWarp prst="textNoShape">
              <a:avLst/>
            </a:prstTxWarp>
          </a:bodyPr>
          <a:lstStyle>
            <a:lvl1pPr algn="ctr">
              <a:defRPr sz="900">
                <a:solidFill>
                  <a:srgbClr val="FFFFFF"/>
                </a:solidFill>
                <a:latin typeface="Segoe"/>
              </a:defRPr>
            </a:lvl1pPr>
          </a:lstStyle>
          <a:p>
            <a:endParaRPr lang="ru-RU"/>
          </a:p>
        </p:txBody>
      </p:sp>
      <p:sp>
        <p:nvSpPr>
          <p:cNvPr id="6" name="Slide Number Placeholder 4"/>
          <p:cNvSpPr>
            <a:spLocks noGrp="1"/>
          </p:cNvSpPr>
          <p:nvPr>
            <p:ph type="sldNum" sz="quarter" idx="17"/>
          </p:nvPr>
        </p:nvSpPr>
        <p:spPr>
          <a:xfrm>
            <a:off x="8382000" y="4845050"/>
            <a:ext cx="609600" cy="274638"/>
          </a:xfrm>
          <a:prstGeom prst="rect">
            <a:avLst/>
          </a:prstGeom>
        </p:spPr>
        <p:txBody>
          <a:bodyPr vert="horz" wrap="square" lIns="91380" tIns="45690" rIns="91380" bIns="45690" numCol="1" anchor="ctr" anchorCtr="0" compatLnSpc="1">
            <a:prstTxWarp prst="textNoShape">
              <a:avLst/>
            </a:prstTxWarp>
          </a:bodyPr>
          <a:lstStyle>
            <a:lvl1pPr algn="ctr">
              <a:defRPr sz="900">
                <a:solidFill>
                  <a:srgbClr val="FFFFFF"/>
                </a:solidFill>
                <a:latin typeface="Segoe"/>
              </a:defRPr>
            </a:lvl1pPr>
          </a:lstStyle>
          <a:p>
            <a:fld id="{B9473510-6DCF-435E-84EC-BC9648E578F7}" type="slidenum">
              <a:rPr lang="en-US"/>
              <a:pPr/>
              <a:t>‹#›</a:t>
            </a:fld>
            <a:endParaRPr lang="en-US"/>
          </a:p>
        </p:txBody>
      </p:sp>
    </p:spTree>
  </p:cSld>
  <p:clrMapOvr>
    <a:masterClrMapping/>
  </p:clrMapOvr>
  <p:transition>
    <p:fade/>
  </p:transition>
</p:sldLayout>
</file>

<file path=ppt/slideLayouts/slideLayout254.xml><?xml version="1.0" encoding="utf-8"?>
<p:sldLayout xmlns:a="http://schemas.openxmlformats.org/drawingml/2006/main" xmlns:r="http://schemas.openxmlformats.org/officeDocument/2006/relationships" xmlns:p="http://schemas.openxmlformats.org/presentationml/2006/main" userDrawn="1">
  <p:cSld name="title only top">
    <p:spTree>
      <p:nvGrpSpPr>
        <p:cNvPr id="1" name=""/>
        <p:cNvGrpSpPr/>
        <p:nvPr/>
      </p:nvGrpSpPr>
      <p:grpSpPr>
        <a:xfrm>
          <a:off x="0" y="0"/>
          <a:ext cx="0" cy="0"/>
          <a:chOff x="0" y="0"/>
          <a:chExt cx="0" cy="0"/>
        </a:xfrm>
      </p:grpSpPr>
      <p:sp>
        <p:nvSpPr>
          <p:cNvPr id="3" name="Title 1"/>
          <p:cNvSpPr>
            <a:spLocks noGrp="1"/>
          </p:cNvSpPr>
          <p:nvPr>
            <p:ph type="title"/>
          </p:nvPr>
        </p:nvSpPr>
        <p:spPr>
          <a:xfrm>
            <a:off x="384027" y="141117"/>
            <a:ext cx="8375946" cy="664797"/>
          </a:xfrm>
        </p:spPr>
        <p:txBody>
          <a:bodyPr wrap="square" tIns="0" rIns="0" bIns="0" anchor="ctr">
            <a:spAutoFit/>
          </a:bodyPr>
          <a:lstStyle>
            <a:lvl1pPr marL="0" algn="ctr" defTabSz="913793" rtl="0" eaLnBrk="1" latinLnBrk="0" hangingPunct="1">
              <a:lnSpc>
                <a:spcPct val="90000"/>
              </a:lnSpc>
              <a:spcBef>
                <a:spcPct val="20000"/>
              </a:spcBef>
              <a:defRPr lang="en-US" sz="4800" kern="1200" dirty="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ea typeface="+mn-ea"/>
                <a:cs typeface="+mn-cs"/>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25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6495" y="224184"/>
            <a:ext cx="8375946" cy="498598"/>
          </a:xfrm>
        </p:spPr>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74946" y="850547"/>
            <a:ext cx="8382000" cy="3533213"/>
          </a:xfrm>
        </p:spPr>
        <p:txBody>
          <a:bodyPr/>
          <a:lstStyle>
            <a:lvl1pPr>
              <a:lnSpc>
                <a:spcPct val="90000"/>
              </a:lnSpc>
              <a:defRPr/>
            </a:lvl1pPr>
            <a:lvl2pPr>
              <a:lnSpc>
                <a:spcPct val="90000"/>
              </a:lnSpc>
              <a:buFontTx/>
              <a:buBlip>
                <a:blip r:embed="rId2"/>
              </a:buBlip>
              <a:defRPr/>
            </a:lvl2pPr>
            <a:lvl3pPr>
              <a:lnSpc>
                <a:spcPct val="90000"/>
              </a:lnSpc>
              <a:buFontTx/>
              <a:buBlip>
                <a:blip r:embed="rId2"/>
              </a:buBlip>
              <a:defRPr/>
            </a:lvl3pPr>
            <a:lvl4pPr>
              <a:lnSpc>
                <a:spcPct val="90000"/>
              </a:lnSpc>
              <a:buFontTx/>
              <a:buBlip>
                <a:blip r:embed="rId2"/>
              </a:buBlip>
              <a:defRPr/>
            </a:lvl4pPr>
            <a:lvl5pPr>
              <a:lnSpc>
                <a:spcPct val="90000"/>
              </a:lnSpc>
              <a:buFontTx/>
              <a:buBlip>
                <a:blip r:embed="rId2"/>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5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4637"/>
          </a:xfrm>
          <a:prstGeom prst="rect">
            <a:avLst/>
          </a:prstGeom>
        </p:spPr>
        <p:txBody>
          <a:bodyPr vert="horz" wrap="square" lIns="91380" tIns="45690" rIns="91380" bIns="45690" numCol="1" anchor="t" anchorCtr="0" compatLnSpc="1">
            <a:prstTxWarp prst="textNoShape">
              <a:avLst/>
            </a:prstTxWarp>
          </a:bodyPr>
          <a:lstStyle>
            <a:lvl1pPr>
              <a:defRPr>
                <a:solidFill>
                  <a:srgbClr val="000000"/>
                </a:solidFill>
                <a:latin typeface="Segoe"/>
              </a:defRPr>
            </a:lvl1pPr>
          </a:lstStyle>
          <a:p>
            <a:fld id="{E8ED7F6D-57FE-42D9-8CD3-71DD73ECE12C}" type="datetime1">
              <a:rPr lang="en-US"/>
              <a:pPr/>
              <a:t>12/23/2010</a:t>
            </a:fld>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vert="horz" wrap="square" lIns="91380" tIns="45690" rIns="91380" bIns="45690" numCol="1" anchor="t" anchorCtr="0" compatLnSpc="1">
            <a:prstTxWarp prst="textNoShape">
              <a:avLst/>
            </a:prstTxWarp>
          </a:bodyPr>
          <a:lstStyle>
            <a:lvl1pPr>
              <a:defRPr>
                <a:solidFill>
                  <a:srgbClr val="000000"/>
                </a:solidFill>
                <a:latin typeface="Segoe"/>
              </a:defRPr>
            </a:lvl1pPr>
          </a:lstStyle>
          <a:p>
            <a:endParaRPr lang="ru-RU"/>
          </a:p>
        </p:txBody>
      </p:sp>
      <p:sp>
        <p:nvSpPr>
          <p:cNvPr id="7" name="Slide Number Placeholder 6"/>
          <p:cNvSpPr>
            <a:spLocks noGrp="1"/>
          </p:cNvSpPr>
          <p:nvPr>
            <p:ph type="sldNum" sz="quarter" idx="12"/>
          </p:nvPr>
        </p:nvSpPr>
        <p:spPr>
          <a:xfrm>
            <a:off x="6553200" y="4767263"/>
            <a:ext cx="2133600" cy="274637"/>
          </a:xfrm>
          <a:prstGeom prst="rect">
            <a:avLst/>
          </a:prstGeom>
        </p:spPr>
        <p:txBody>
          <a:bodyPr vert="horz" wrap="square" lIns="91380" tIns="45690" rIns="91380" bIns="45690" numCol="1" anchor="t" anchorCtr="0" compatLnSpc="1">
            <a:prstTxWarp prst="textNoShape">
              <a:avLst/>
            </a:prstTxWarp>
          </a:bodyPr>
          <a:lstStyle>
            <a:lvl1pPr>
              <a:defRPr>
                <a:solidFill>
                  <a:srgbClr val="000000"/>
                </a:solidFill>
                <a:latin typeface="Segoe"/>
              </a:defRPr>
            </a:lvl1pPr>
          </a:lstStyle>
          <a:p>
            <a:fld id="{B4A34DD6-7EBC-4910-8F10-6AE48A5301D3}" type="slidenum">
              <a:rPr lang="en-US"/>
              <a:pPr/>
              <a:t>‹#›</a:t>
            </a:fld>
            <a:endParaRPr lang="en-US"/>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a:srcRect/>
          <a:stretch>
            <a:fillRect/>
          </a:stretch>
        </p:blipFill>
        <p:spPr bwMode="auto">
          <a:xfrm>
            <a:off x="0" y="0"/>
            <a:ext cx="3324225" cy="1708150"/>
          </a:xfrm>
          <a:prstGeom prst="rect">
            <a:avLst/>
          </a:prstGeom>
          <a:noFill/>
          <a:ln w="9525">
            <a:noFill/>
            <a:miter lim="800000"/>
            <a:headEnd/>
            <a:tailEnd/>
          </a:ln>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a:srcRect/>
          <a:stretch>
            <a:fillRect/>
          </a:stretch>
        </p:blipFill>
        <p:spPr bwMode="auto">
          <a:xfrm>
            <a:off x="0" y="4529138"/>
            <a:ext cx="9142413" cy="614362"/>
          </a:xfrm>
          <a:prstGeom prst="rect">
            <a:avLst/>
          </a:prstGeom>
          <a:noFill/>
          <a:ln w="9525">
            <a:noFill/>
            <a:miter lim="800000"/>
            <a:headEnd/>
            <a:tailEnd/>
          </a:ln>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a:srcRect/>
          <a:stretch>
            <a:fillRect/>
          </a:stretch>
        </p:blipFill>
        <p:spPr bwMode="auto">
          <a:xfrm>
            <a:off x="439738" y="4618038"/>
            <a:ext cx="2609850" cy="393700"/>
          </a:xfrm>
          <a:prstGeom prst="rect">
            <a:avLst/>
          </a:prstGeom>
          <a:noFill/>
          <a:ln w="9525">
            <a:noFill/>
            <a:miter lim="800000"/>
            <a:headEnd/>
            <a:tailEnd/>
          </a:ln>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a:srcRect/>
          <a:stretch>
            <a:fillRect/>
          </a:stretch>
        </p:blipFill>
        <p:spPr bwMode="auto">
          <a:xfrm>
            <a:off x="3541713" y="4673600"/>
            <a:ext cx="2057400" cy="292100"/>
          </a:xfrm>
          <a:prstGeom prst="rect">
            <a:avLst/>
          </a:prstGeom>
          <a:noFill/>
          <a:ln w="9525">
            <a:noFill/>
            <a:miter lim="800000"/>
            <a:headEnd/>
            <a:tailEnd/>
          </a:ln>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a:srcRect/>
          <a:stretch>
            <a:fillRect/>
          </a:stretch>
        </p:blipFill>
        <p:spPr bwMode="auto">
          <a:xfrm>
            <a:off x="5970588" y="4683125"/>
            <a:ext cx="2743200" cy="306388"/>
          </a:xfrm>
          <a:prstGeom prst="rect">
            <a:avLst/>
          </a:prstGeom>
          <a:noFill/>
          <a:ln w="9525">
            <a:noFill/>
            <a:miter lim="800000"/>
            <a:headEnd/>
            <a:tailEnd/>
          </a:ln>
        </p:spPr>
      </p:pic>
      <p:sp>
        <p:nvSpPr>
          <p:cNvPr id="2" name="Title 1"/>
          <p:cNvSpPr>
            <a:spLocks noGrp="1"/>
          </p:cNvSpPr>
          <p:nvPr>
            <p:ph type="ctrTitle"/>
          </p:nvPr>
        </p:nvSpPr>
        <p:spPr>
          <a:xfrm>
            <a:off x="730276" y="1428788"/>
            <a:ext cx="7681913" cy="1142621"/>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50" y="3258786"/>
            <a:ext cx="7681914" cy="346249"/>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6897" indent="0" algn="ctr">
              <a:buNone/>
              <a:defRPr>
                <a:solidFill>
                  <a:schemeClr val="tx1">
                    <a:tint val="75000"/>
                  </a:schemeClr>
                </a:solidFill>
              </a:defRPr>
            </a:lvl2pPr>
            <a:lvl3pPr marL="913793" indent="0" algn="ctr">
              <a:buNone/>
              <a:defRPr>
                <a:solidFill>
                  <a:schemeClr val="tx1">
                    <a:tint val="75000"/>
                  </a:schemeClr>
                </a:solidFill>
              </a:defRPr>
            </a:lvl3pPr>
            <a:lvl4pPr marL="1370690" indent="0" algn="ctr">
              <a:buNone/>
              <a:defRPr>
                <a:solidFill>
                  <a:schemeClr val="tx1">
                    <a:tint val="75000"/>
                  </a:schemeClr>
                </a:solidFill>
              </a:defRPr>
            </a:lvl4pPr>
            <a:lvl5pPr marL="1827583" indent="0" algn="ctr">
              <a:buNone/>
              <a:defRPr>
                <a:solidFill>
                  <a:schemeClr val="tx1">
                    <a:tint val="75000"/>
                  </a:schemeClr>
                </a:solidFill>
              </a:defRPr>
            </a:lvl5pPr>
            <a:lvl6pPr marL="2284474" indent="0" algn="ctr">
              <a:buNone/>
              <a:defRPr>
                <a:solidFill>
                  <a:schemeClr val="tx1">
                    <a:tint val="75000"/>
                  </a:schemeClr>
                </a:solidFill>
              </a:defRPr>
            </a:lvl6pPr>
            <a:lvl7pPr marL="2741378" indent="0" algn="ctr">
              <a:buNone/>
              <a:defRPr>
                <a:solidFill>
                  <a:schemeClr val="tx1">
                    <a:tint val="75000"/>
                  </a:schemeClr>
                </a:solidFill>
              </a:defRPr>
            </a:lvl7pPr>
            <a:lvl8pPr marL="3198270" indent="0" algn="ctr">
              <a:buNone/>
              <a:defRPr>
                <a:solidFill>
                  <a:schemeClr val="tx1">
                    <a:tint val="75000"/>
                  </a:schemeClr>
                </a:solidFill>
              </a:defRPr>
            </a:lvl8pPr>
            <a:lvl9pPr marL="3655162"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a:srcRect/>
          <a:stretch>
            <a:fillRect/>
          </a:stretch>
        </p:blipFill>
        <p:spPr bwMode="auto">
          <a:xfrm>
            <a:off x="0" y="0"/>
            <a:ext cx="3324225" cy="1708150"/>
          </a:xfrm>
          <a:prstGeom prst="rect">
            <a:avLst/>
          </a:prstGeom>
          <a:noFill/>
          <a:ln w="9525">
            <a:noFill/>
            <a:miter lim="800000"/>
            <a:headEnd/>
            <a:tailEnd/>
          </a:ln>
        </p:spPr>
      </p:pic>
      <p:sp>
        <p:nvSpPr>
          <p:cNvPr id="2" name="Title 1"/>
          <p:cNvSpPr>
            <a:spLocks noGrp="1"/>
          </p:cNvSpPr>
          <p:nvPr>
            <p:ph type="ctrTitle"/>
          </p:nvPr>
        </p:nvSpPr>
        <p:spPr>
          <a:xfrm>
            <a:off x="1370013" y="514562"/>
            <a:ext cx="7043208" cy="1142621"/>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3258786"/>
            <a:ext cx="7043208" cy="346249"/>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6897" indent="0" algn="ctr">
              <a:buNone/>
              <a:defRPr>
                <a:solidFill>
                  <a:schemeClr val="tx1">
                    <a:tint val="75000"/>
                  </a:schemeClr>
                </a:solidFill>
              </a:defRPr>
            </a:lvl2pPr>
            <a:lvl3pPr marL="913793" indent="0" algn="ctr">
              <a:buNone/>
              <a:defRPr>
                <a:solidFill>
                  <a:schemeClr val="tx1">
                    <a:tint val="75000"/>
                  </a:schemeClr>
                </a:solidFill>
              </a:defRPr>
            </a:lvl3pPr>
            <a:lvl4pPr marL="1370690" indent="0" algn="ctr">
              <a:buNone/>
              <a:defRPr>
                <a:solidFill>
                  <a:schemeClr val="tx1">
                    <a:tint val="75000"/>
                  </a:schemeClr>
                </a:solidFill>
              </a:defRPr>
            </a:lvl4pPr>
            <a:lvl5pPr marL="1827583" indent="0" algn="ctr">
              <a:buNone/>
              <a:defRPr>
                <a:solidFill>
                  <a:schemeClr val="tx1">
                    <a:tint val="75000"/>
                  </a:schemeClr>
                </a:solidFill>
              </a:defRPr>
            </a:lvl5pPr>
            <a:lvl6pPr marL="2284474" indent="0" algn="ctr">
              <a:buNone/>
              <a:defRPr>
                <a:solidFill>
                  <a:schemeClr val="tx1">
                    <a:tint val="75000"/>
                  </a:schemeClr>
                </a:solidFill>
              </a:defRPr>
            </a:lvl6pPr>
            <a:lvl7pPr marL="2741378" indent="0" algn="ctr">
              <a:buNone/>
              <a:defRPr>
                <a:solidFill>
                  <a:schemeClr val="tx1">
                    <a:tint val="75000"/>
                  </a:schemeClr>
                </a:solidFill>
              </a:defRPr>
            </a:lvl7pPr>
            <a:lvl8pPr marL="3198270" indent="0" algn="ctr">
              <a:buNone/>
              <a:defRPr>
                <a:solidFill>
                  <a:schemeClr val="tx1">
                    <a:tint val="75000"/>
                  </a:schemeClr>
                </a:solidFill>
              </a:defRPr>
            </a:lvl8pPr>
            <a:lvl9pPr marL="3655162"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1766887"/>
            <a:ext cx="7690114" cy="1038746"/>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82000" cy="6093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085850"/>
            <a:ext cx="8382000"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302" y="3020713"/>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789" indent="0" algn="ctr">
              <a:buNone/>
              <a:defRPr>
                <a:solidFill>
                  <a:schemeClr val="tx1">
                    <a:tint val="75000"/>
                  </a:schemeClr>
                </a:solidFill>
              </a:defRPr>
            </a:lvl2pPr>
            <a:lvl3pPr marL="683641" indent="0" algn="ctr">
              <a:buNone/>
              <a:defRPr>
                <a:solidFill>
                  <a:schemeClr val="tx1">
                    <a:tint val="75000"/>
                  </a:schemeClr>
                </a:solidFill>
              </a:defRPr>
            </a:lvl3pPr>
            <a:lvl4pPr marL="1025458" indent="0" algn="ctr">
              <a:buNone/>
              <a:defRPr>
                <a:solidFill>
                  <a:schemeClr val="tx1">
                    <a:tint val="75000"/>
                  </a:schemeClr>
                </a:solidFill>
              </a:defRPr>
            </a:lvl4pPr>
            <a:lvl5pPr marL="1367282" indent="0" algn="ctr">
              <a:buNone/>
              <a:defRPr>
                <a:solidFill>
                  <a:schemeClr val="tx1">
                    <a:tint val="75000"/>
                  </a:schemeClr>
                </a:solidFill>
              </a:defRPr>
            </a:lvl5pPr>
            <a:lvl6pPr marL="1709059" indent="0" algn="ctr">
              <a:buNone/>
              <a:defRPr>
                <a:solidFill>
                  <a:schemeClr val="tx1">
                    <a:tint val="75000"/>
                  </a:schemeClr>
                </a:solidFill>
              </a:defRPr>
            </a:lvl6pPr>
            <a:lvl7pPr marL="2050917" indent="0" algn="ctr">
              <a:buNone/>
              <a:defRPr>
                <a:solidFill>
                  <a:schemeClr val="tx1">
                    <a:tint val="75000"/>
                  </a:schemeClr>
                </a:solidFill>
              </a:defRPr>
            </a:lvl7pPr>
            <a:lvl8pPr marL="2392730" indent="0" algn="ctr">
              <a:buNone/>
              <a:defRPr>
                <a:solidFill>
                  <a:schemeClr val="tx1">
                    <a:tint val="75000"/>
                  </a:schemeClr>
                </a:solidFill>
              </a:defRPr>
            </a:lvl8pPr>
            <a:lvl9pPr marL="2734560"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085850"/>
            <a:ext cx="8382000"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1" y="1085850"/>
            <a:ext cx="4114800" cy="2129814"/>
          </a:xfrm>
        </p:spPr>
        <p:txBody>
          <a:bodyPr/>
          <a:lstStyle>
            <a:lvl1pPr marL="339766" indent="-339766">
              <a:lnSpc>
                <a:spcPct val="90000"/>
              </a:lnSpc>
              <a:defRPr sz="2800"/>
            </a:lvl1pPr>
            <a:lvl2pPr marL="672918" indent="-325222">
              <a:lnSpc>
                <a:spcPct val="90000"/>
              </a:lnSpc>
              <a:defRPr sz="2400"/>
            </a:lvl2pPr>
            <a:lvl3pPr marL="953193" indent="-288204">
              <a:lnSpc>
                <a:spcPct val="90000"/>
              </a:lnSpc>
              <a:defRPr sz="2000"/>
            </a:lvl3pPr>
            <a:lvl4pPr marL="1226853" indent="-273655">
              <a:lnSpc>
                <a:spcPct val="90000"/>
              </a:lnSpc>
              <a:defRPr sz="1800"/>
            </a:lvl4pPr>
            <a:lvl5pPr marL="1515056" indent="-28026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085850"/>
            <a:ext cx="4114800" cy="2129814"/>
          </a:xfrm>
        </p:spPr>
        <p:txBody>
          <a:bodyPr/>
          <a:lstStyle>
            <a:lvl1pPr marL="347689" indent="-347689">
              <a:lnSpc>
                <a:spcPct val="90000"/>
              </a:lnSpc>
              <a:defRPr sz="2800"/>
            </a:lvl1pPr>
            <a:lvl2pPr marL="672918" indent="-339766">
              <a:lnSpc>
                <a:spcPct val="90000"/>
              </a:lnSpc>
              <a:defRPr sz="2400"/>
            </a:lvl2pPr>
            <a:lvl3pPr marL="961122" indent="-302755">
              <a:lnSpc>
                <a:spcPct val="90000"/>
              </a:lnSpc>
              <a:defRPr sz="2000"/>
            </a:lvl3pPr>
            <a:lvl4pPr marL="1226853" indent="-265731">
              <a:lnSpc>
                <a:spcPct val="90000"/>
              </a:lnSpc>
              <a:defRPr sz="1800"/>
            </a:lvl4pPr>
            <a:lvl5pPr marL="1515056" indent="-273655">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912772"/>
            <a:ext cx="4114800" cy="692497"/>
          </a:xfrm>
        </p:spPr>
        <p:txBody>
          <a:bodyPr anchor="b"/>
          <a:lstStyle>
            <a:lvl1pPr marL="0" indent="0">
              <a:lnSpc>
                <a:spcPct val="90000"/>
              </a:lnSpc>
              <a:spcBef>
                <a:spcPts val="0"/>
              </a:spcBef>
              <a:buNone/>
              <a:defRPr sz="2500" b="1"/>
            </a:lvl1pPr>
            <a:lvl2pPr marL="456897" indent="0">
              <a:buNone/>
              <a:defRPr sz="2000" b="1"/>
            </a:lvl2pPr>
            <a:lvl3pPr marL="913793" indent="0">
              <a:buNone/>
              <a:defRPr sz="1800" b="1"/>
            </a:lvl3pPr>
            <a:lvl4pPr marL="1370690" indent="0">
              <a:buNone/>
              <a:defRPr sz="1600" b="1"/>
            </a:lvl4pPr>
            <a:lvl5pPr marL="1827583" indent="0">
              <a:buNone/>
              <a:defRPr sz="1600" b="1"/>
            </a:lvl5pPr>
            <a:lvl6pPr marL="2284474" indent="0">
              <a:buNone/>
              <a:defRPr sz="1600" b="1"/>
            </a:lvl6pPr>
            <a:lvl7pPr marL="2741378" indent="0">
              <a:buNone/>
              <a:defRPr sz="1600" b="1"/>
            </a:lvl7pPr>
            <a:lvl8pPr marL="3198270" indent="0">
              <a:buNone/>
              <a:defRPr sz="1600" b="1"/>
            </a:lvl8pPr>
            <a:lvl9pPr marL="365516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1704517"/>
            <a:ext cx="4114800" cy="1855893"/>
          </a:xfrm>
        </p:spPr>
        <p:txBody>
          <a:bodyPr/>
          <a:lstStyle>
            <a:lvl1pPr marL="281591" indent="-281591">
              <a:defRPr sz="2300"/>
            </a:lvl1pPr>
            <a:lvl2pPr marL="561859" indent="-265731">
              <a:defRPr sz="2000"/>
            </a:lvl2pPr>
            <a:lvl3pPr marL="813052" indent="-243257">
              <a:defRPr sz="1800"/>
            </a:lvl3pPr>
            <a:lvl4pPr marL="1049695" indent="-228720">
              <a:defRPr sz="1700"/>
            </a:lvl4pPr>
            <a:lvl5pPr marL="1278407" indent="-206233">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6047" y="912772"/>
            <a:ext cx="4117019" cy="692497"/>
          </a:xfrm>
        </p:spPr>
        <p:txBody>
          <a:bodyPr anchor="b"/>
          <a:lstStyle>
            <a:lvl1pPr marL="0" indent="0">
              <a:lnSpc>
                <a:spcPct val="90000"/>
              </a:lnSpc>
              <a:spcBef>
                <a:spcPts val="0"/>
              </a:spcBef>
              <a:buNone/>
              <a:defRPr sz="2500" b="1"/>
            </a:lvl1pPr>
            <a:lvl2pPr marL="456897" indent="0">
              <a:buNone/>
              <a:defRPr sz="2000" b="1"/>
            </a:lvl2pPr>
            <a:lvl3pPr marL="913793" indent="0">
              <a:buNone/>
              <a:defRPr sz="1800" b="1"/>
            </a:lvl3pPr>
            <a:lvl4pPr marL="1370690" indent="0">
              <a:buNone/>
              <a:defRPr sz="1600" b="1"/>
            </a:lvl4pPr>
            <a:lvl5pPr marL="1827583" indent="0">
              <a:buNone/>
              <a:defRPr sz="1600" b="1"/>
            </a:lvl5pPr>
            <a:lvl6pPr marL="2284474" indent="0">
              <a:buNone/>
              <a:defRPr sz="1600" b="1"/>
            </a:lvl6pPr>
            <a:lvl7pPr marL="2741378" indent="0">
              <a:buNone/>
              <a:defRPr sz="1600" b="1"/>
            </a:lvl7pPr>
            <a:lvl8pPr marL="3198270" indent="0">
              <a:buNone/>
              <a:defRPr sz="1600" b="1"/>
            </a:lvl8pPr>
            <a:lvl9pPr marL="365516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704517"/>
            <a:ext cx="4117974" cy="1855893"/>
          </a:xfrm>
        </p:spPr>
        <p:txBody>
          <a:bodyPr/>
          <a:lstStyle>
            <a:lvl1pPr marL="296141" indent="-296141">
              <a:defRPr sz="2300"/>
            </a:lvl1pPr>
            <a:lvl2pPr marL="569796" indent="-273655">
              <a:defRPr sz="2000"/>
            </a:lvl2pPr>
            <a:lvl3pPr marL="820984" indent="-244580">
              <a:defRPr sz="1800"/>
            </a:lvl3pPr>
            <a:lvl4pPr marL="1049695" indent="-236643">
              <a:defRPr sz="1700"/>
            </a:lvl4pPr>
            <a:lvl5pPr marL="1278407" indent="-220784">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058667"/>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058667"/>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52303" tIns="76152" rIns="152303" bIns="76152"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Title - Presentations">
    <p:spTree>
      <p:nvGrpSpPr>
        <p:cNvPr id="1" name=""/>
        <p:cNvGrpSpPr/>
        <p:nvPr/>
      </p:nvGrpSpPr>
      <p:grpSpPr>
        <a:xfrm>
          <a:off x="0" y="0"/>
          <a:ext cx="0" cy="0"/>
          <a:chOff x="0" y="0"/>
          <a:chExt cx="0" cy="0"/>
        </a:xfrm>
      </p:grpSpPr>
      <p:sp>
        <p:nvSpPr>
          <p:cNvPr id="7" name="Rectangle 3"/>
          <p:cNvSpPr>
            <a:spLocks noGrp="1" noChangeArrowheads="1"/>
          </p:cNvSpPr>
          <p:nvPr>
            <p:ph type="subTitle" idx="1"/>
          </p:nvPr>
        </p:nvSpPr>
        <p:spPr>
          <a:xfrm>
            <a:off x="664471" y="3581688"/>
            <a:ext cx="7942263" cy="379810"/>
          </a:xfrm>
          <a:ln/>
        </p:spPr>
        <p:txBody>
          <a:bodyPr>
            <a:noAutofit/>
          </a:bodyPr>
          <a:lstStyle>
            <a:lvl1pPr marL="0" marR="0" indent="0" algn="l" defTabSz="913757" rtl="0" eaLnBrk="1" fontAlgn="auto" latinLnBrk="0" hangingPunct="1">
              <a:lnSpc>
                <a:spcPct val="90000"/>
              </a:lnSpc>
              <a:spcBef>
                <a:spcPct val="0"/>
              </a:spcBef>
              <a:spcAft>
                <a:spcPts val="0"/>
              </a:spcAft>
              <a:buClrTx/>
              <a:buSzTx/>
              <a:buFont typeface="Segoe" pitchFamily="34" charset="0"/>
              <a:buNone/>
              <a:tabLst/>
              <a:defRPr lang="en-US" sz="2800" baseline="0">
                <a:solidFill>
                  <a:schemeClr val="bg1"/>
                </a:solidFill>
                <a:effectLst>
                  <a:outerShdw blurRad="50800" dist="38100" dir="2700000" algn="tl">
                    <a:srgbClr val="000000">
                      <a:alpha val="40000"/>
                    </a:srgbClr>
                  </a:outerShdw>
                </a:effectLst>
                <a:latin typeface="+mj-lt"/>
                <a:ea typeface="+mn-ea"/>
                <a:cs typeface="+mn-cs"/>
              </a:defRPr>
            </a:lvl1pPr>
          </a:lstStyle>
          <a:p>
            <a:r>
              <a:rPr lang="en-US" dirty="0" smtClean="0"/>
              <a:t>Click to edit Master subtitle style</a:t>
            </a:r>
            <a:endParaRPr lang="en-US" dirty="0"/>
          </a:p>
        </p:txBody>
      </p:sp>
      <p:sp>
        <p:nvSpPr>
          <p:cNvPr id="8" name="Title 7"/>
          <p:cNvSpPr>
            <a:spLocks noGrp="1"/>
          </p:cNvSpPr>
          <p:nvPr>
            <p:ph type="title"/>
          </p:nvPr>
        </p:nvSpPr>
        <p:spPr>
          <a:xfrm>
            <a:off x="664464" y="2165729"/>
            <a:ext cx="7924800" cy="1257300"/>
          </a:xfrm>
          <a:ln/>
        </p:spPr>
        <p:txBody>
          <a:bodyPr>
            <a:noAutofit/>
          </a:bodyPr>
          <a:lstStyle>
            <a:lvl1pPr>
              <a:defRPr lang="en-US" sz="4000" b="0" kern="1200" cap="none" spc="-125" noProof="0" dirty="0" smtClean="0">
                <a:ln w="3175">
                  <a:noFill/>
                </a:ln>
                <a:gradFill flip="none" rotWithShape="1">
                  <a:gsLst>
                    <a:gs pos="0">
                      <a:srgbClr val="F1DA61"/>
                    </a:gs>
                    <a:gs pos="9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stStyle>
          <a:p>
            <a:pPr lvl="0"/>
            <a:r>
              <a:rPr lang="en-US" dirty="0" smtClean="0"/>
              <a:t>Click to edit Master title style</a:t>
            </a:r>
            <a:endParaRPr lang="en-US" dirty="0"/>
          </a:p>
        </p:txBody>
      </p:sp>
    </p:spTree>
  </p:cSld>
  <p:clrMapOvr>
    <a:masterClrMapping/>
  </p:clrMapOvr>
  <p:transition>
    <p:fade/>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798018" indent="-341091">
              <a:defRPr/>
            </a:lvl2pPr>
            <a:lvl3pPr marL="1145455" indent="-347440">
              <a:defRPr/>
            </a:lvl3pPr>
            <a:lvl4pPr marL="1480212" indent="-325235">
              <a:defRPr/>
            </a:lvl4pPr>
            <a:lvl5pPr marL="1943473" indent="-344264">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355" tIns="34178" rIns="68355" bIns="34178" anchor="ctr"/>
          <a:lstStyle/>
          <a:p>
            <a:pPr algn="ctr" defTabSz="683641"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713"/>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789" indent="0" algn="ctr">
              <a:buNone/>
              <a:defRPr>
                <a:solidFill>
                  <a:schemeClr val="tx1">
                    <a:tint val="75000"/>
                  </a:schemeClr>
                </a:solidFill>
              </a:defRPr>
            </a:lvl2pPr>
            <a:lvl3pPr marL="683641" indent="0" algn="ctr">
              <a:buNone/>
              <a:defRPr>
                <a:solidFill>
                  <a:schemeClr val="tx1">
                    <a:tint val="75000"/>
                  </a:schemeClr>
                </a:solidFill>
              </a:defRPr>
            </a:lvl3pPr>
            <a:lvl4pPr marL="1025458" indent="0" algn="ctr">
              <a:buNone/>
              <a:defRPr>
                <a:solidFill>
                  <a:schemeClr val="tx1">
                    <a:tint val="75000"/>
                  </a:schemeClr>
                </a:solidFill>
              </a:defRPr>
            </a:lvl4pPr>
            <a:lvl5pPr marL="1367282" indent="0" algn="ctr">
              <a:buNone/>
              <a:defRPr>
                <a:solidFill>
                  <a:schemeClr val="tx1">
                    <a:tint val="75000"/>
                  </a:schemeClr>
                </a:solidFill>
              </a:defRPr>
            </a:lvl5pPr>
            <a:lvl6pPr marL="1709059" indent="0" algn="ctr">
              <a:buNone/>
              <a:defRPr>
                <a:solidFill>
                  <a:schemeClr val="tx1">
                    <a:tint val="75000"/>
                  </a:schemeClr>
                </a:solidFill>
              </a:defRPr>
            </a:lvl6pPr>
            <a:lvl7pPr marL="2050917" indent="0" algn="ctr">
              <a:buNone/>
              <a:defRPr>
                <a:solidFill>
                  <a:schemeClr val="tx1">
                    <a:tint val="75000"/>
                  </a:schemeClr>
                </a:solidFill>
              </a:defRPr>
            </a:lvl7pPr>
            <a:lvl8pPr marL="2392730" indent="0" algn="ctr">
              <a:buNone/>
              <a:defRPr>
                <a:solidFill>
                  <a:schemeClr val="tx1">
                    <a:tint val="75000"/>
                  </a:schemeClr>
                </a:solidFill>
              </a:defRPr>
            </a:lvl8pPr>
            <a:lvl9pPr marL="2734560"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71450"/>
            <a:ext cx="8534400" cy="56921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1" name="Title 1"/>
          <p:cNvSpPr>
            <a:spLocks noGrp="1"/>
          </p:cNvSpPr>
          <p:nvPr>
            <p:ph type="title"/>
          </p:nvPr>
        </p:nvSpPr>
        <p:spPr>
          <a:xfrm>
            <a:off x="457200" y="114300"/>
            <a:ext cx="8229600" cy="5715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628650"/>
            <a:ext cx="6934200" cy="28575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
        <p:nvSpPr>
          <p:cNvPr id="4" name="Date Placeholder 2"/>
          <p:cNvSpPr>
            <a:spLocks noGrp="1"/>
          </p:cNvSpPr>
          <p:nvPr>
            <p:ph type="dt" sz="half" idx="15"/>
          </p:nvPr>
        </p:nvSpPr>
        <p:spPr>
          <a:xfrm>
            <a:off x="7543800" y="4845050"/>
            <a:ext cx="838200" cy="274638"/>
          </a:xfrm>
          <a:prstGeom prst="rect">
            <a:avLst/>
          </a:prstGeom>
        </p:spPr>
        <p:txBody>
          <a:bodyPr vert="horz" wrap="square" lIns="91380" tIns="45690" rIns="91380" bIns="45690" numCol="1" anchor="ctr" anchorCtr="0" compatLnSpc="1">
            <a:prstTxWarp prst="textNoShape">
              <a:avLst/>
            </a:prstTxWarp>
          </a:bodyPr>
          <a:lstStyle>
            <a:lvl1pPr algn="ctr">
              <a:defRPr sz="900">
                <a:solidFill>
                  <a:srgbClr val="FFFFFF"/>
                </a:solidFill>
                <a:latin typeface="Segoe"/>
              </a:defRPr>
            </a:lvl1pPr>
          </a:lstStyle>
          <a:p>
            <a:fld id="{C50027D2-962A-4EC4-A9A8-088BFB74F9DB}" type="datetimeFigureOut">
              <a:rPr lang="en-US"/>
              <a:pPr/>
              <a:t>12/23/2010</a:t>
            </a:fld>
            <a:endParaRPr lang="en-US"/>
          </a:p>
        </p:txBody>
      </p:sp>
      <p:sp>
        <p:nvSpPr>
          <p:cNvPr id="5" name="Footer Placeholder 3"/>
          <p:cNvSpPr>
            <a:spLocks noGrp="1"/>
          </p:cNvSpPr>
          <p:nvPr>
            <p:ph type="ftr" sz="quarter" idx="16"/>
          </p:nvPr>
        </p:nvSpPr>
        <p:spPr>
          <a:xfrm>
            <a:off x="4800600" y="4845050"/>
            <a:ext cx="2133600" cy="274638"/>
          </a:xfrm>
          <a:prstGeom prst="rect">
            <a:avLst/>
          </a:prstGeom>
        </p:spPr>
        <p:txBody>
          <a:bodyPr vert="horz" wrap="square" lIns="91380" tIns="45690" rIns="91380" bIns="45690" numCol="1" anchor="ctr" anchorCtr="0" compatLnSpc="1">
            <a:prstTxWarp prst="textNoShape">
              <a:avLst/>
            </a:prstTxWarp>
          </a:bodyPr>
          <a:lstStyle>
            <a:lvl1pPr algn="ctr">
              <a:defRPr sz="900">
                <a:solidFill>
                  <a:srgbClr val="FFFFFF"/>
                </a:solidFill>
                <a:latin typeface="Segoe"/>
              </a:defRPr>
            </a:lvl1pPr>
          </a:lstStyle>
          <a:p>
            <a:endParaRPr lang="ru-RU"/>
          </a:p>
        </p:txBody>
      </p:sp>
      <p:sp>
        <p:nvSpPr>
          <p:cNvPr id="6" name="Slide Number Placeholder 4"/>
          <p:cNvSpPr>
            <a:spLocks noGrp="1"/>
          </p:cNvSpPr>
          <p:nvPr>
            <p:ph type="sldNum" sz="quarter" idx="17"/>
          </p:nvPr>
        </p:nvSpPr>
        <p:spPr>
          <a:xfrm>
            <a:off x="8382000" y="4845050"/>
            <a:ext cx="609600" cy="274638"/>
          </a:xfrm>
          <a:prstGeom prst="rect">
            <a:avLst/>
          </a:prstGeom>
        </p:spPr>
        <p:txBody>
          <a:bodyPr vert="horz" wrap="square" lIns="91380" tIns="45690" rIns="91380" bIns="45690" numCol="1" anchor="ctr" anchorCtr="0" compatLnSpc="1">
            <a:prstTxWarp prst="textNoShape">
              <a:avLst/>
            </a:prstTxWarp>
          </a:bodyPr>
          <a:lstStyle>
            <a:lvl1pPr algn="ctr">
              <a:defRPr sz="900">
                <a:solidFill>
                  <a:srgbClr val="FFFFFF"/>
                </a:solidFill>
                <a:latin typeface="Segoe"/>
              </a:defRPr>
            </a:lvl1pPr>
          </a:lstStyle>
          <a:p>
            <a:fld id="{9036FDFC-7509-485D-BCBF-0F5A279DECBA}" type="slidenum">
              <a:rPr lang="en-US"/>
              <a:pPr/>
              <a:t>‹#›</a:t>
            </a:fld>
            <a:endParaRPr lang="en-US"/>
          </a:p>
        </p:txBody>
      </p:sp>
    </p:spTree>
  </p:cSld>
  <p:clrMapOvr>
    <a:masterClrMapping/>
  </p:clrMapOvr>
  <p:transition>
    <p:fade/>
  </p:transition>
</p:sldLayout>
</file>

<file path=ppt/slideLayouts/slideLayout27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229600" cy="500634"/>
          </a:xfrm>
        </p:spPr>
        <p:txBody>
          <a:bodyPr>
            <a:noAutofit/>
          </a:bodyPr>
          <a:lstStyle>
            <a:lvl1pPr>
              <a:defRPr kumimoji="0" lang="en-US" sz="5000" b="0" kern="120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566044"/>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566044"/>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362200" y="4767263"/>
            <a:ext cx="2133600" cy="274637"/>
          </a:xfrm>
          <a:prstGeom prst="rect">
            <a:avLst/>
          </a:prstGeom>
        </p:spPr>
        <p:txBody>
          <a:bodyPr vert="horz" wrap="square" lIns="91380" tIns="45690" rIns="91380" bIns="45690" numCol="1" anchor="t" anchorCtr="0" compatLnSpc="1">
            <a:prstTxWarp prst="textNoShape">
              <a:avLst/>
            </a:prstTxWarp>
          </a:bodyPr>
          <a:lstStyle>
            <a:lvl1pPr>
              <a:defRPr>
                <a:solidFill>
                  <a:srgbClr val="000000"/>
                </a:solidFill>
                <a:latin typeface="Segoe"/>
              </a:defRPr>
            </a:lvl1pPr>
          </a:lstStyle>
          <a:p>
            <a:fld id="{A5D8F006-E623-46FB-B1FA-868030EA1853}" type="datetimeFigureOut">
              <a:rPr lang="en-US"/>
              <a:pPr/>
              <a:t>12/23/2010</a:t>
            </a:fld>
            <a:endParaRPr lang="en-US"/>
          </a:p>
        </p:txBody>
      </p:sp>
      <p:sp>
        <p:nvSpPr>
          <p:cNvPr id="6" name="Footer Placeholder 5"/>
          <p:cNvSpPr>
            <a:spLocks noGrp="1"/>
          </p:cNvSpPr>
          <p:nvPr>
            <p:ph type="ftr" sz="quarter" idx="11"/>
          </p:nvPr>
        </p:nvSpPr>
        <p:spPr>
          <a:xfrm>
            <a:off x="4572000" y="4767263"/>
            <a:ext cx="3352800" cy="274637"/>
          </a:xfrm>
          <a:prstGeom prst="rect">
            <a:avLst/>
          </a:prstGeom>
        </p:spPr>
        <p:txBody>
          <a:bodyPr vert="horz" wrap="square" lIns="91380" tIns="45690" rIns="91380" bIns="45690" numCol="1" anchor="t" anchorCtr="0" compatLnSpc="1">
            <a:prstTxWarp prst="textNoShape">
              <a:avLst/>
            </a:prstTxWarp>
          </a:bodyPr>
          <a:lstStyle>
            <a:lvl1pPr>
              <a:defRPr>
                <a:solidFill>
                  <a:srgbClr val="000000"/>
                </a:solidFill>
                <a:latin typeface="Segoe"/>
              </a:defRPr>
            </a:lvl1pPr>
          </a:lstStyle>
          <a:p>
            <a:endParaRPr lang="ru-RU"/>
          </a:p>
        </p:txBody>
      </p:sp>
      <p:sp>
        <p:nvSpPr>
          <p:cNvPr id="7" name="Slide Number Placeholder 6"/>
          <p:cNvSpPr>
            <a:spLocks noGrp="1"/>
          </p:cNvSpPr>
          <p:nvPr>
            <p:ph type="sldNum" sz="quarter" idx="12"/>
          </p:nvPr>
        </p:nvSpPr>
        <p:spPr>
          <a:xfrm>
            <a:off x="7924800" y="4767263"/>
            <a:ext cx="762000" cy="274637"/>
          </a:xfrm>
          <a:prstGeom prst="rect">
            <a:avLst/>
          </a:prstGeom>
        </p:spPr>
        <p:txBody>
          <a:bodyPr vert="horz" wrap="square" lIns="91380" tIns="45690" rIns="91380" bIns="45690" numCol="1" anchor="t" anchorCtr="0" compatLnSpc="1">
            <a:prstTxWarp prst="textNoShape">
              <a:avLst/>
            </a:prstTxWarp>
          </a:bodyPr>
          <a:lstStyle>
            <a:lvl1pPr>
              <a:defRPr>
                <a:solidFill>
                  <a:srgbClr val="000000"/>
                </a:solidFill>
                <a:latin typeface="Segoe"/>
              </a:defRPr>
            </a:lvl1pPr>
          </a:lstStyle>
          <a:p>
            <a:fld id="{DD64F6D6-29D1-4AE7-A13D-80F9B1A9A2B8}" type="slidenum">
              <a:rPr lang="en-US"/>
              <a:pPr/>
              <a:t>‹#›</a:t>
            </a:fld>
            <a:endParaRPr lang="en-US"/>
          </a:p>
        </p:txBody>
      </p:sp>
    </p:spTree>
  </p:cSld>
  <p:clrMapOvr>
    <a:masterClrMapping/>
  </p:clrMapOvr>
  <p:transition>
    <p:fade/>
  </p:transition>
</p:sldLayout>
</file>

<file path=ppt/slideLayouts/slideLayout27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171452"/>
            <a:ext cx="8380412" cy="567825"/>
          </a:xfrm>
          <a:noFill/>
          <a:ln w="9525">
            <a:noFill/>
            <a:miter lim="800000"/>
            <a:headEnd/>
            <a:tailEnd/>
          </a:ln>
          <a:effectLst/>
        </p:spPr>
        <p:txBody>
          <a:bodyPr/>
          <a:lstStyle>
            <a:lvl1pPr algn="ctr" rtl="0" eaLnBrk="1" fontAlgn="base" hangingPunct="1">
              <a:lnSpc>
                <a:spcPct val="90000"/>
              </a:lnSpc>
              <a:spcBef>
                <a:spcPct val="0"/>
              </a:spcBef>
              <a:spcAft>
                <a:spcPct val="0"/>
              </a:spcAft>
              <a:defRPr lang="en-US" sz="4800" kern="1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Segoe" pitchFamily="34" charset="0"/>
                <a:ea typeface="+mn-ea"/>
                <a:cs typeface="+mn-cs"/>
              </a:defRPr>
            </a:lvl1p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22056"/>
            <a:ext cx="8229600" cy="503433"/>
          </a:xfr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200188"/>
            <a:ext cx="8382000" cy="15166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0" y="1085866"/>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0" y="3257587"/>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814" indent="0" algn="ctr">
              <a:buNone/>
              <a:defRPr>
                <a:solidFill>
                  <a:schemeClr val="tx1">
                    <a:tint val="75000"/>
                  </a:schemeClr>
                </a:solidFill>
              </a:defRPr>
            </a:lvl2pPr>
            <a:lvl3pPr marL="685636" indent="0" algn="ctr">
              <a:buNone/>
              <a:defRPr>
                <a:solidFill>
                  <a:schemeClr val="tx1">
                    <a:tint val="75000"/>
                  </a:schemeClr>
                </a:solidFill>
              </a:defRPr>
            </a:lvl3pPr>
            <a:lvl4pPr marL="1028452" indent="0" algn="ctr">
              <a:buNone/>
              <a:defRPr>
                <a:solidFill>
                  <a:schemeClr val="tx1">
                    <a:tint val="75000"/>
                  </a:schemeClr>
                </a:solidFill>
              </a:defRPr>
            </a:lvl4pPr>
            <a:lvl5pPr marL="1371272" indent="0" algn="ctr">
              <a:buNone/>
              <a:defRPr>
                <a:solidFill>
                  <a:schemeClr val="tx1">
                    <a:tint val="75000"/>
                  </a:schemeClr>
                </a:solidFill>
              </a:defRPr>
            </a:lvl5pPr>
            <a:lvl6pPr marL="1714084" indent="0" algn="ctr">
              <a:buNone/>
              <a:defRPr>
                <a:solidFill>
                  <a:schemeClr val="tx1">
                    <a:tint val="75000"/>
                  </a:schemeClr>
                </a:solidFill>
              </a:defRPr>
            </a:lvl6pPr>
            <a:lvl7pPr marL="2056906" indent="0" algn="ctr">
              <a:buNone/>
              <a:defRPr>
                <a:solidFill>
                  <a:schemeClr val="tx1">
                    <a:tint val="75000"/>
                  </a:schemeClr>
                </a:solidFill>
              </a:defRPr>
            </a:lvl7pPr>
            <a:lvl8pPr marL="2399724" indent="0" algn="ctr">
              <a:buNone/>
              <a:defRPr>
                <a:solidFill>
                  <a:schemeClr val="tx1">
                    <a:tint val="75000"/>
                  </a:schemeClr>
                </a:solidFill>
              </a:defRPr>
            </a:lvl8pPr>
            <a:lvl9pPr marL="2742543"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0" y="1429157"/>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0" y="3257586"/>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814" indent="0" algn="ctr">
              <a:buNone/>
              <a:defRPr>
                <a:solidFill>
                  <a:schemeClr val="tx1">
                    <a:tint val="75000"/>
                  </a:schemeClr>
                </a:solidFill>
              </a:defRPr>
            </a:lvl2pPr>
            <a:lvl3pPr marL="685636" indent="0" algn="ctr">
              <a:buNone/>
              <a:defRPr>
                <a:solidFill>
                  <a:schemeClr val="tx1">
                    <a:tint val="75000"/>
                  </a:schemeClr>
                </a:solidFill>
              </a:defRPr>
            </a:lvl3pPr>
            <a:lvl4pPr marL="1028452" indent="0" algn="ctr">
              <a:buNone/>
              <a:defRPr>
                <a:solidFill>
                  <a:schemeClr val="tx1">
                    <a:tint val="75000"/>
                  </a:schemeClr>
                </a:solidFill>
              </a:defRPr>
            </a:lvl4pPr>
            <a:lvl5pPr marL="1371272" indent="0" algn="ctr">
              <a:buNone/>
              <a:defRPr>
                <a:solidFill>
                  <a:schemeClr val="tx1">
                    <a:tint val="75000"/>
                  </a:schemeClr>
                </a:solidFill>
              </a:defRPr>
            </a:lvl5pPr>
            <a:lvl6pPr marL="1714084" indent="0" algn="ctr">
              <a:buNone/>
              <a:defRPr>
                <a:solidFill>
                  <a:schemeClr val="tx1">
                    <a:tint val="75000"/>
                  </a:schemeClr>
                </a:solidFill>
              </a:defRPr>
            </a:lvl6pPr>
            <a:lvl7pPr marL="2056906" indent="0" algn="ctr">
              <a:buNone/>
              <a:defRPr>
                <a:solidFill>
                  <a:schemeClr val="tx1">
                    <a:tint val="75000"/>
                  </a:schemeClr>
                </a:solidFill>
              </a:defRPr>
            </a:lvl7pPr>
            <a:lvl8pPr marL="2399724" indent="0" algn="ctr">
              <a:buNone/>
              <a:defRPr>
                <a:solidFill>
                  <a:schemeClr val="tx1">
                    <a:tint val="75000"/>
                  </a:schemeClr>
                </a:solidFill>
              </a:defRPr>
            </a:lvl8pPr>
            <a:lvl9pPr marL="2742543"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0" y="171763"/>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81"/>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81"/>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894"/>
            <a:ext cx="4115872" cy="1323439"/>
          </a:xfrm>
        </p:spPr>
        <p:txBody>
          <a:bodyPr/>
          <a:lstStyle>
            <a:lvl1pPr marL="254931" indent="-254931">
              <a:lnSpc>
                <a:spcPct val="90000"/>
              </a:lnSpc>
              <a:defRPr sz="2100"/>
            </a:lvl1pPr>
            <a:lvl2pPr marL="504903" indent="-244021">
              <a:lnSpc>
                <a:spcPct val="90000"/>
              </a:lnSpc>
              <a:defRPr sz="1800"/>
            </a:lvl2pPr>
            <a:lvl3pPr marL="715194" indent="-216245">
              <a:lnSpc>
                <a:spcPct val="90000"/>
              </a:lnSpc>
              <a:defRPr sz="1500"/>
            </a:lvl3pPr>
            <a:lvl4pPr marL="920526" indent="-205330">
              <a:lnSpc>
                <a:spcPct val="90000"/>
              </a:lnSpc>
              <a:defRPr sz="1400"/>
            </a:lvl4pPr>
            <a:lvl5pPr marL="1136771" indent="-210291">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894"/>
            <a:ext cx="4115872" cy="1323439"/>
          </a:xfrm>
        </p:spPr>
        <p:txBody>
          <a:bodyPr/>
          <a:lstStyle>
            <a:lvl1pPr marL="260882" indent="-260882">
              <a:lnSpc>
                <a:spcPct val="90000"/>
              </a:lnSpc>
              <a:defRPr sz="2100"/>
            </a:lvl1pPr>
            <a:lvl2pPr marL="504903" indent="-254931">
              <a:lnSpc>
                <a:spcPct val="90000"/>
              </a:lnSpc>
              <a:defRPr sz="1800"/>
            </a:lvl2pPr>
            <a:lvl3pPr marL="721148" indent="-227160">
              <a:lnSpc>
                <a:spcPct val="90000"/>
              </a:lnSpc>
              <a:defRPr sz="1500"/>
            </a:lvl3pPr>
            <a:lvl4pPr marL="920526" indent="-199377">
              <a:lnSpc>
                <a:spcPct val="90000"/>
              </a:lnSpc>
              <a:defRPr sz="1400"/>
            </a:lvl4pPr>
            <a:lvl5pPr marL="1136771" indent="-205330">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39"/>
            <a:ext cx="4115872" cy="263149"/>
          </a:xfrm>
        </p:spPr>
        <p:txBody>
          <a:bodyPr anchor="b"/>
          <a:lstStyle>
            <a:lvl1pPr marL="0" indent="0">
              <a:lnSpc>
                <a:spcPct val="90000"/>
              </a:lnSpc>
              <a:spcBef>
                <a:spcPts val="0"/>
              </a:spcBef>
              <a:buNone/>
              <a:defRPr sz="1900" b="1"/>
            </a:lvl1pPr>
            <a:lvl2pPr marL="342814" indent="0">
              <a:buNone/>
              <a:defRPr sz="1500" b="1"/>
            </a:lvl2pPr>
            <a:lvl3pPr marL="685636" indent="0">
              <a:buNone/>
              <a:defRPr sz="1400" b="1"/>
            </a:lvl3pPr>
            <a:lvl4pPr marL="1028452" indent="0">
              <a:buNone/>
              <a:defRPr sz="1200" b="1"/>
            </a:lvl4pPr>
            <a:lvl5pPr marL="1371272" indent="0">
              <a:buNone/>
              <a:defRPr sz="1200" b="1"/>
            </a:lvl5pPr>
            <a:lvl6pPr marL="1714084" indent="0">
              <a:buNone/>
              <a:defRPr sz="1200" b="1"/>
            </a:lvl6pPr>
            <a:lvl7pPr marL="2056906" indent="0">
              <a:buNone/>
              <a:defRPr sz="1200" b="1"/>
            </a:lvl7pPr>
            <a:lvl8pPr marL="2399724" indent="0">
              <a:buNone/>
              <a:defRPr sz="1200" b="1"/>
            </a:lvl8pPr>
            <a:lvl9pPr marL="2742543"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36"/>
            <a:ext cx="4114800" cy="1166473"/>
          </a:xfrm>
        </p:spPr>
        <p:txBody>
          <a:bodyPr/>
          <a:lstStyle>
            <a:lvl1pPr marL="211284" indent="-211284">
              <a:defRPr sz="1700"/>
            </a:lvl1pPr>
            <a:lvl2pPr marL="421576" indent="-199377">
              <a:defRPr sz="1500"/>
            </a:lvl2pPr>
            <a:lvl3pPr marL="610049" indent="-182520">
              <a:defRPr sz="1400"/>
            </a:lvl3pPr>
            <a:lvl4pPr marL="787607" indent="-171609">
              <a:defRPr sz="1300"/>
            </a:lvl4pPr>
            <a:lvl5pPr marL="959215" indent="-154748">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39"/>
            <a:ext cx="4115872" cy="263149"/>
          </a:xfrm>
        </p:spPr>
        <p:txBody>
          <a:bodyPr anchor="b"/>
          <a:lstStyle>
            <a:lvl1pPr marL="0" indent="0">
              <a:lnSpc>
                <a:spcPct val="90000"/>
              </a:lnSpc>
              <a:spcBef>
                <a:spcPts val="0"/>
              </a:spcBef>
              <a:buNone/>
              <a:defRPr sz="1900" b="1"/>
            </a:lvl1pPr>
            <a:lvl2pPr marL="342814" indent="0">
              <a:buNone/>
              <a:defRPr sz="1500" b="1"/>
            </a:lvl2pPr>
            <a:lvl3pPr marL="685636" indent="0">
              <a:buNone/>
              <a:defRPr sz="1400" b="1"/>
            </a:lvl3pPr>
            <a:lvl4pPr marL="1028452" indent="0">
              <a:buNone/>
              <a:defRPr sz="1200" b="1"/>
            </a:lvl4pPr>
            <a:lvl5pPr marL="1371272" indent="0">
              <a:buNone/>
              <a:defRPr sz="1200" b="1"/>
            </a:lvl5pPr>
            <a:lvl6pPr marL="1714084" indent="0">
              <a:buNone/>
              <a:defRPr sz="1200" b="1"/>
            </a:lvl6pPr>
            <a:lvl7pPr marL="2056906" indent="0">
              <a:buNone/>
              <a:defRPr sz="1200" b="1"/>
            </a:lvl7pPr>
            <a:lvl8pPr marL="2399724" indent="0">
              <a:buNone/>
              <a:defRPr sz="1200" b="1"/>
            </a:lvl8pPr>
            <a:lvl9pPr marL="2742543"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36"/>
            <a:ext cx="4115872" cy="1166473"/>
          </a:xfrm>
        </p:spPr>
        <p:txBody>
          <a:bodyPr/>
          <a:lstStyle>
            <a:lvl1pPr marL="222198" indent="-222198">
              <a:defRPr sz="1700"/>
            </a:lvl1pPr>
            <a:lvl2pPr marL="427529" indent="-205330">
              <a:defRPr sz="1500"/>
            </a:lvl2pPr>
            <a:lvl3pPr marL="616002" indent="-183511">
              <a:defRPr sz="1400"/>
            </a:lvl3pPr>
            <a:lvl4pPr marL="787607" indent="-177558">
              <a:defRPr sz="1300"/>
            </a:lvl4pPr>
            <a:lvl5pPr marL="959215" indent="-165655">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5.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7.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8.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9.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81"/>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81"/>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5" y="4679157"/>
            <a:ext cx="9144001" cy="464344"/>
          </a:xfrm>
          <a:solidFill>
            <a:srgbClr val="FFFF99"/>
          </a:solidFill>
        </p:spPr>
        <p:txBody>
          <a:bodyPr lIns="114271" tIns="57131" rIns="114271" bIns="57131"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0" y="1085866"/>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0" y="3257568"/>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0" y="1429146"/>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0" y="3257567"/>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0" y="171763"/>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6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6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872"/>
            <a:ext cx="4115872" cy="1323439"/>
          </a:xfrm>
        </p:spPr>
        <p:txBody>
          <a:bodyPr/>
          <a:lstStyle>
            <a:lvl1pPr marL="255005" indent="-255005">
              <a:lnSpc>
                <a:spcPct val="90000"/>
              </a:lnSpc>
              <a:defRPr sz="2100"/>
            </a:lvl1pPr>
            <a:lvl2pPr marL="505050" indent="-244091">
              <a:lnSpc>
                <a:spcPct val="90000"/>
              </a:lnSpc>
              <a:defRPr sz="1800"/>
            </a:lvl2pPr>
            <a:lvl3pPr marL="715404" indent="-216308">
              <a:lnSpc>
                <a:spcPct val="90000"/>
              </a:lnSpc>
              <a:defRPr sz="1500"/>
            </a:lvl3pPr>
            <a:lvl4pPr marL="920797" indent="-205393">
              <a:lnSpc>
                <a:spcPct val="90000"/>
              </a:lnSpc>
              <a:defRPr sz="1400"/>
            </a:lvl4pPr>
            <a:lvl5pPr marL="1137106" indent="-210354">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872"/>
            <a:ext cx="4115872" cy="1323439"/>
          </a:xfrm>
        </p:spPr>
        <p:txBody>
          <a:bodyPr/>
          <a:lstStyle>
            <a:lvl1pPr marL="260959" indent="-260959">
              <a:lnSpc>
                <a:spcPct val="90000"/>
              </a:lnSpc>
              <a:defRPr sz="2100"/>
            </a:lvl1pPr>
            <a:lvl2pPr marL="505050" indent="-255005">
              <a:lnSpc>
                <a:spcPct val="90000"/>
              </a:lnSpc>
              <a:defRPr sz="1800"/>
            </a:lvl2pPr>
            <a:lvl3pPr marL="721358" indent="-227223">
              <a:lnSpc>
                <a:spcPct val="90000"/>
              </a:lnSpc>
              <a:defRPr sz="1500"/>
            </a:lvl3pPr>
            <a:lvl4pPr marL="920797" indent="-199440">
              <a:lnSpc>
                <a:spcPct val="90000"/>
              </a:lnSpc>
              <a:defRPr sz="1400"/>
            </a:lvl4pPr>
            <a:lvl5pPr marL="1137106" indent="-205393">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220"/>
            <a:ext cx="4115872" cy="263149"/>
          </a:xfrm>
        </p:spPr>
        <p:txBody>
          <a:bodyPr anchor="b"/>
          <a:lstStyle>
            <a:lvl1pPr marL="0" indent="0">
              <a:lnSpc>
                <a:spcPct val="90000"/>
              </a:lnSpc>
              <a:spcBef>
                <a:spcPts val="0"/>
              </a:spcBef>
              <a:buNone/>
              <a:defRPr sz="1900" b="1"/>
            </a:lvl1pPr>
            <a:lvl2pPr marL="342918" indent="0">
              <a:buNone/>
              <a:defRPr sz="1500" b="1"/>
            </a:lvl2pPr>
            <a:lvl3pPr marL="685835" indent="0">
              <a:buNone/>
              <a:defRPr sz="1400" b="1"/>
            </a:lvl3pPr>
            <a:lvl4pPr marL="1028753" indent="0">
              <a:buNone/>
              <a:defRPr sz="1200" b="1"/>
            </a:lvl4pPr>
            <a:lvl5pPr marL="1371671" indent="0">
              <a:buNone/>
              <a:defRPr sz="1200" b="1"/>
            </a:lvl5pPr>
            <a:lvl6pPr marL="1714588" indent="0">
              <a:buNone/>
              <a:defRPr sz="1200" b="1"/>
            </a:lvl6pPr>
            <a:lvl7pPr marL="2057506" indent="0">
              <a:buNone/>
              <a:defRPr sz="1200" b="1"/>
            </a:lvl7pPr>
            <a:lvl8pPr marL="2400424" indent="0">
              <a:buNone/>
              <a:defRPr sz="1200" b="1"/>
            </a:lvl8pPr>
            <a:lvl9pPr marL="2743341"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217"/>
            <a:ext cx="4114800" cy="1166473"/>
          </a:xfrm>
        </p:spPr>
        <p:txBody>
          <a:bodyPr/>
          <a:lstStyle>
            <a:lvl1pPr marL="211347" indent="-211347">
              <a:defRPr sz="1700"/>
            </a:lvl1pPr>
            <a:lvl2pPr marL="421702" indent="-199440">
              <a:defRPr sz="1500"/>
            </a:lvl2pPr>
            <a:lvl3pPr marL="610227" indent="-182572">
              <a:defRPr sz="1400"/>
            </a:lvl3pPr>
            <a:lvl4pPr marL="787838" indent="-171658">
              <a:defRPr sz="1300"/>
            </a:lvl4pPr>
            <a:lvl5pPr marL="959495" indent="-15479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220"/>
            <a:ext cx="4115872" cy="263149"/>
          </a:xfrm>
        </p:spPr>
        <p:txBody>
          <a:bodyPr anchor="b"/>
          <a:lstStyle>
            <a:lvl1pPr marL="0" indent="0">
              <a:lnSpc>
                <a:spcPct val="90000"/>
              </a:lnSpc>
              <a:spcBef>
                <a:spcPts val="0"/>
              </a:spcBef>
              <a:buNone/>
              <a:defRPr sz="1900" b="1"/>
            </a:lvl1pPr>
            <a:lvl2pPr marL="342918" indent="0">
              <a:buNone/>
              <a:defRPr sz="1500" b="1"/>
            </a:lvl2pPr>
            <a:lvl3pPr marL="685835" indent="0">
              <a:buNone/>
              <a:defRPr sz="1400" b="1"/>
            </a:lvl3pPr>
            <a:lvl4pPr marL="1028753" indent="0">
              <a:buNone/>
              <a:defRPr sz="1200" b="1"/>
            </a:lvl4pPr>
            <a:lvl5pPr marL="1371671" indent="0">
              <a:buNone/>
              <a:defRPr sz="1200" b="1"/>
            </a:lvl5pPr>
            <a:lvl6pPr marL="1714588" indent="0">
              <a:buNone/>
              <a:defRPr sz="1200" b="1"/>
            </a:lvl6pPr>
            <a:lvl7pPr marL="2057506" indent="0">
              <a:buNone/>
              <a:defRPr sz="1200" b="1"/>
            </a:lvl7pPr>
            <a:lvl8pPr marL="2400424" indent="0">
              <a:buNone/>
              <a:defRPr sz="1200" b="1"/>
            </a:lvl8pPr>
            <a:lvl9pPr marL="2743341"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17"/>
            <a:ext cx="4115872" cy="1166473"/>
          </a:xfrm>
        </p:spPr>
        <p:txBody>
          <a:bodyPr/>
          <a:lstStyle>
            <a:lvl1pPr marL="222261" indent="-222261">
              <a:defRPr sz="1700"/>
            </a:lvl1pPr>
            <a:lvl2pPr marL="427655" indent="-205393">
              <a:defRPr sz="1500"/>
            </a:lvl2pPr>
            <a:lvl3pPr marL="616180" indent="-183564">
              <a:defRPr sz="1400"/>
            </a:lvl3pPr>
            <a:lvl4pPr marL="787838" indent="-177611">
              <a:defRPr sz="1300"/>
            </a:lvl4pPr>
            <a:lvl5pPr marL="959495" indent="-165704">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91116" tIns="45558" rIns="91116" bIns="45558" anchor="ctr"/>
          <a:lstStyle/>
          <a:p>
            <a:pPr algn="ctr" defTabSz="911285" fontAlgn="auto">
              <a:spcBef>
                <a:spcPts val="0"/>
              </a:spcBef>
              <a:spcAft>
                <a:spcPts val="0"/>
              </a:spcAft>
              <a:defRPr/>
            </a:pPr>
            <a:endParaRPr lang="en-US">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713"/>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5643" indent="0" algn="ctr">
              <a:buNone/>
              <a:defRPr>
                <a:solidFill>
                  <a:schemeClr val="tx1">
                    <a:tint val="75000"/>
                  </a:schemeClr>
                </a:solidFill>
              </a:defRPr>
            </a:lvl2pPr>
            <a:lvl3pPr marL="911285" indent="0" algn="ctr">
              <a:buNone/>
              <a:defRPr>
                <a:solidFill>
                  <a:schemeClr val="tx1">
                    <a:tint val="75000"/>
                  </a:schemeClr>
                </a:solidFill>
              </a:defRPr>
            </a:lvl3pPr>
            <a:lvl4pPr marL="1366928" indent="0" algn="ctr">
              <a:buNone/>
              <a:defRPr>
                <a:solidFill>
                  <a:schemeClr val="tx1">
                    <a:tint val="75000"/>
                  </a:schemeClr>
                </a:solidFill>
              </a:defRPr>
            </a:lvl4pPr>
            <a:lvl5pPr marL="1822566" indent="0" algn="ctr">
              <a:buNone/>
              <a:defRPr>
                <a:solidFill>
                  <a:schemeClr val="tx1">
                    <a:tint val="75000"/>
                  </a:schemeClr>
                </a:solidFill>
              </a:defRPr>
            </a:lvl5pPr>
            <a:lvl6pPr marL="2278199" indent="0" algn="ctr">
              <a:buNone/>
              <a:defRPr>
                <a:solidFill>
                  <a:schemeClr val="tx1">
                    <a:tint val="75000"/>
                  </a:schemeClr>
                </a:solidFill>
              </a:defRPr>
            </a:lvl6pPr>
            <a:lvl7pPr marL="2733852" indent="0" algn="ctr">
              <a:buNone/>
              <a:defRPr>
                <a:solidFill>
                  <a:schemeClr val="tx1">
                    <a:tint val="75000"/>
                  </a:schemeClr>
                </a:solidFill>
              </a:defRPr>
            </a:lvl7pPr>
            <a:lvl8pPr marL="3189485" indent="0" algn="ctr">
              <a:buNone/>
              <a:defRPr>
                <a:solidFill>
                  <a:schemeClr val="tx1">
                    <a:tint val="75000"/>
                  </a:schemeClr>
                </a:solidFill>
              </a:defRPr>
            </a:lvl8pPr>
            <a:lvl9pPr marL="364511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1" u="none" strike="noStrike" kern="1200" cap="none" spc="-64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87"/>
            <a:ext cx="4115872" cy="1323439"/>
          </a:xfrm>
        </p:spPr>
        <p:txBody>
          <a:bodyPr/>
          <a:lstStyle>
            <a:lvl1pPr marL="254196" indent="-254196">
              <a:lnSpc>
                <a:spcPct val="90000"/>
              </a:lnSpc>
              <a:defRPr sz="2100"/>
            </a:lvl1pPr>
            <a:lvl2pPr marL="503433" indent="-243311">
              <a:lnSpc>
                <a:spcPct val="90000"/>
              </a:lnSpc>
              <a:defRPr sz="1800"/>
            </a:lvl2pPr>
            <a:lvl3pPr marL="713095" indent="-215615">
              <a:lnSpc>
                <a:spcPct val="90000"/>
              </a:lnSpc>
              <a:defRPr sz="1500"/>
            </a:lvl3pPr>
            <a:lvl4pPr marL="917808" indent="-204702">
              <a:lnSpc>
                <a:spcPct val="90000"/>
              </a:lnSpc>
              <a:defRPr sz="1400"/>
            </a:lvl4pPr>
            <a:lvl5pPr marL="1133427" indent="-209661">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87"/>
            <a:ext cx="4115872" cy="1323439"/>
          </a:xfrm>
        </p:spPr>
        <p:txBody>
          <a:bodyPr/>
          <a:lstStyle>
            <a:lvl1pPr marL="260114" indent="-260114">
              <a:lnSpc>
                <a:spcPct val="90000"/>
              </a:lnSpc>
              <a:defRPr sz="2100"/>
            </a:lvl1pPr>
            <a:lvl2pPr marL="503433" indent="-254196">
              <a:lnSpc>
                <a:spcPct val="90000"/>
              </a:lnSpc>
              <a:defRPr sz="1800"/>
            </a:lvl2pPr>
            <a:lvl3pPr marL="719048" indent="-226529">
              <a:lnSpc>
                <a:spcPct val="90000"/>
              </a:lnSpc>
              <a:defRPr sz="1500"/>
            </a:lvl3pPr>
            <a:lvl4pPr marL="917808" indent="-198806">
              <a:lnSpc>
                <a:spcPct val="90000"/>
              </a:lnSpc>
              <a:defRPr sz="1400"/>
            </a:lvl4pPr>
            <a:lvl5pPr marL="1133427" indent="-204702">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6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6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5" y="4679157"/>
            <a:ext cx="9144001" cy="464344"/>
          </a:xfrm>
          <a:solidFill>
            <a:srgbClr val="FFFF99"/>
          </a:solidFill>
        </p:spPr>
        <p:txBody>
          <a:bodyPr lIns="114306" tIns="57152" rIns="114306" bIns="57152"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Title - Presentations">
    <p:spTree>
      <p:nvGrpSpPr>
        <p:cNvPr id="1" name=""/>
        <p:cNvGrpSpPr/>
        <p:nvPr/>
      </p:nvGrpSpPr>
      <p:grpSpPr>
        <a:xfrm>
          <a:off x="0" y="0"/>
          <a:ext cx="0" cy="0"/>
          <a:chOff x="0" y="0"/>
          <a:chExt cx="0" cy="0"/>
        </a:xfrm>
      </p:grpSpPr>
      <p:sp>
        <p:nvSpPr>
          <p:cNvPr id="7" name="Rectangle 3"/>
          <p:cNvSpPr>
            <a:spLocks noGrp="1" noChangeArrowheads="1"/>
          </p:cNvSpPr>
          <p:nvPr>
            <p:ph type="subTitle" idx="1"/>
          </p:nvPr>
        </p:nvSpPr>
        <p:spPr>
          <a:xfrm>
            <a:off x="664471" y="3581688"/>
            <a:ext cx="7942263" cy="379810"/>
          </a:xfrm>
          <a:ln/>
        </p:spPr>
        <p:txBody>
          <a:bodyPr>
            <a:noAutofit/>
          </a:bodyPr>
          <a:lstStyle>
            <a:lvl1pPr marL="0" marR="0" indent="0" algn="l" defTabSz="914289" rtl="0" eaLnBrk="1" fontAlgn="auto" latinLnBrk="0" hangingPunct="1">
              <a:lnSpc>
                <a:spcPct val="90000"/>
              </a:lnSpc>
              <a:spcBef>
                <a:spcPct val="0"/>
              </a:spcBef>
              <a:spcAft>
                <a:spcPts val="0"/>
              </a:spcAft>
              <a:buClrTx/>
              <a:buSzTx/>
              <a:buFont typeface="Segoe" pitchFamily="34" charset="0"/>
              <a:buNone/>
              <a:tabLst/>
              <a:defRPr lang="en-US" sz="2800" baseline="0">
                <a:solidFill>
                  <a:schemeClr val="bg1"/>
                </a:solidFill>
                <a:effectLst>
                  <a:outerShdw blurRad="50800" dist="38100" dir="2700000" algn="tl">
                    <a:srgbClr val="000000">
                      <a:alpha val="40000"/>
                    </a:srgbClr>
                  </a:outerShdw>
                </a:effectLst>
                <a:latin typeface="+mj-lt"/>
                <a:ea typeface="+mn-ea"/>
                <a:cs typeface="+mn-cs"/>
              </a:defRPr>
            </a:lvl1pPr>
          </a:lstStyle>
          <a:p>
            <a:r>
              <a:rPr lang="en-US" dirty="0" smtClean="0"/>
              <a:t>Click to edit Master subtitle style</a:t>
            </a:r>
            <a:endParaRPr lang="en-US" dirty="0"/>
          </a:p>
        </p:txBody>
      </p:sp>
      <p:sp>
        <p:nvSpPr>
          <p:cNvPr id="8" name="Title 7"/>
          <p:cNvSpPr>
            <a:spLocks noGrp="1"/>
          </p:cNvSpPr>
          <p:nvPr>
            <p:ph type="title"/>
          </p:nvPr>
        </p:nvSpPr>
        <p:spPr>
          <a:xfrm>
            <a:off x="664464" y="2165729"/>
            <a:ext cx="7924800" cy="1257300"/>
          </a:xfrm>
          <a:ln/>
        </p:spPr>
        <p:txBody>
          <a:bodyPr>
            <a:noAutofit/>
          </a:bodyPr>
          <a:lstStyle>
            <a:lvl1pPr>
              <a:defRPr lang="en-US" sz="4000" b="0" kern="1200" cap="none" spc="-125" noProof="0" dirty="0" smtClean="0">
                <a:ln w="3175">
                  <a:noFill/>
                </a:ln>
                <a:gradFill flip="none" rotWithShape="1">
                  <a:gsLst>
                    <a:gs pos="0">
                      <a:srgbClr val="F1DA61"/>
                    </a:gs>
                    <a:gs pos="9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stStyle>
          <a:p>
            <a:pPr lvl="0"/>
            <a:r>
              <a:rPr lang="en-US" dirty="0" smtClean="0"/>
              <a:t>Click to edit Master title style</a:t>
            </a:r>
            <a:endParaRPr lang="en-US" dirty="0"/>
          </a:p>
        </p:txBody>
      </p:sp>
    </p:spTree>
  </p:cSld>
  <p:clrMapOvr>
    <a:masterClrMapping/>
  </p:clrMapOvr>
  <p:transition>
    <p:fade/>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798480" indent="-341299">
              <a:defRPr/>
            </a:lvl2pPr>
            <a:lvl3pPr marL="1146127" indent="-347649">
              <a:defRPr/>
            </a:lvl3pPr>
            <a:lvl4pPr marL="1481076" indent="-325424">
              <a:defRPr/>
            </a:lvl4pPr>
            <a:lvl5pPr marL="1944607" indent="-344474">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24"/>
            <a:ext cx="4115872" cy="263149"/>
          </a:xfrm>
        </p:spPr>
        <p:txBody>
          <a:bodyPr anchor="b"/>
          <a:lstStyle>
            <a:lvl1pPr marL="0" indent="0">
              <a:lnSpc>
                <a:spcPct val="90000"/>
              </a:lnSpc>
              <a:spcBef>
                <a:spcPts val="0"/>
              </a:spcBef>
              <a:buNone/>
              <a:defRPr sz="1900" b="1"/>
            </a:lvl1pPr>
            <a:lvl2pPr marL="341789" indent="0">
              <a:buNone/>
              <a:defRPr sz="1500" b="1"/>
            </a:lvl2pPr>
            <a:lvl3pPr marL="683641" indent="0">
              <a:buNone/>
              <a:defRPr sz="1400" b="1"/>
            </a:lvl3pPr>
            <a:lvl4pPr marL="1025458" indent="0">
              <a:buNone/>
              <a:defRPr sz="1200" b="1"/>
            </a:lvl4pPr>
            <a:lvl5pPr marL="1367282" indent="0">
              <a:buNone/>
              <a:defRPr sz="1200" b="1"/>
            </a:lvl5pPr>
            <a:lvl6pPr marL="1709059" indent="0">
              <a:buNone/>
              <a:defRPr sz="1200" b="1"/>
            </a:lvl6pPr>
            <a:lvl7pPr marL="2050917" indent="0">
              <a:buNone/>
              <a:defRPr sz="1200" b="1"/>
            </a:lvl7pPr>
            <a:lvl8pPr marL="2392730" indent="0">
              <a:buNone/>
              <a:defRPr sz="1200" b="1"/>
            </a:lvl8pPr>
            <a:lvl9pPr marL="273456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21"/>
            <a:ext cx="4114800" cy="1166473"/>
          </a:xfrm>
        </p:spPr>
        <p:txBody>
          <a:bodyPr/>
          <a:lstStyle>
            <a:lvl1pPr marL="210654" indent="-210654">
              <a:defRPr sz="1700"/>
            </a:lvl1pPr>
            <a:lvl2pPr marL="420316" indent="-198806">
              <a:defRPr sz="1500"/>
            </a:lvl2pPr>
            <a:lvl3pPr marL="608264" indent="-181995">
              <a:defRPr sz="1400"/>
            </a:lvl3pPr>
            <a:lvl4pPr marL="785297" indent="-171119">
              <a:defRPr sz="1300"/>
            </a:lvl4pPr>
            <a:lvl5pPr marL="956415" indent="-154328">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24"/>
            <a:ext cx="4115872" cy="263149"/>
          </a:xfrm>
        </p:spPr>
        <p:txBody>
          <a:bodyPr anchor="b"/>
          <a:lstStyle>
            <a:lvl1pPr marL="0" indent="0">
              <a:lnSpc>
                <a:spcPct val="90000"/>
              </a:lnSpc>
              <a:spcBef>
                <a:spcPts val="0"/>
              </a:spcBef>
              <a:buNone/>
              <a:defRPr sz="1900" b="1"/>
            </a:lvl1pPr>
            <a:lvl2pPr marL="341789" indent="0">
              <a:buNone/>
              <a:defRPr sz="1500" b="1"/>
            </a:lvl2pPr>
            <a:lvl3pPr marL="683641" indent="0">
              <a:buNone/>
              <a:defRPr sz="1400" b="1"/>
            </a:lvl3pPr>
            <a:lvl4pPr marL="1025458" indent="0">
              <a:buNone/>
              <a:defRPr sz="1200" b="1"/>
            </a:lvl4pPr>
            <a:lvl5pPr marL="1367282" indent="0">
              <a:buNone/>
              <a:defRPr sz="1200" b="1"/>
            </a:lvl5pPr>
            <a:lvl6pPr marL="1709059" indent="0">
              <a:buNone/>
              <a:defRPr sz="1200" b="1"/>
            </a:lvl6pPr>
            <a:lvl7pPr marL="2050917" indent="0">
              <a:buNone/>
              <a:defRPr sz="1200" b="1"/>
            </a:lvl7pPr>
            <a:lvl8pPr marL="2392730" indent="0">
              <a:buNone/>
              <a:defRPr sz="1200" b="1"/>
            </a:lvl8pPr>
            <a:lvl9pPr marL="273456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568" indent="-221568">
              <a:defRPr sz="1700"/>
            </a:lvl1pPr>
            <a:lvl2pPr marL="426269" indent="-204702">
              <a:defRPr sz="1500"/>
            </a:lvl2pPr>
            <a:lvl3pPr marL="614214" indent="-182986">
              <a:defRPr sz="1400"/>
            </a:lvl3pPr>
            <a:lvl4pPr marL="785297" indent="-177033">
              <a:defRPr sz="1300"/>
            </a:lvl4pPr>
            <a:lvl5pPr marL="956415" indent="-165165">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71450"/>
            <a:ext cx="8534400" cy="56921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1" name="Title 1"/>
          <p:cNvSpPr>
            <a:spLocks noGrp="1"/>
          </p:cNvSpPr>
          <p:nvPr>
            <p:ph type="title"/>
          </p:nvPr>
        </p:nvSpPr>
        <p:spPr>
          <a:xfrm>
            <a:off x="457200" y="114300"/>
            <a:ext cx="8229600" cy="5715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628650"/>
            <a:ext cx="6934200" cy="28575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
        <p:nvSpPr>
          <p:cNvPr id="4" name="Date Placeholder 2"/>
          <p:cNvSpPr>
            <a:spLocks noGrp="1"/>
          </p:cNvSpPr>
          <p:nvPr>
            <p:ph type="dt" sz="half" idx="15"/>
          </p:nvPr>
        </p:nvSpPr>
        <p:spPr>
          <a:xfrm>
            <a:off x="7543800" y="4845050"/>
            <a:ext cx="838200" cy="274638"/>
          </a:xfrm>
          <a:prstGeom prst="rect">
            <a:avLst/>
          </a:prstGeom>
        </p:spPr>
        <p:txBody>
          <a:bodyPr vert="horz" wrap="square" lIns="91436" tIns="45718" rIns="91436" bIns="45718" numCol="1" anchor="ctr" anchorCtr="0" compatLnSpc="1">
            <a:prstTxWarp prst="textNoShape">
              <a:avLst/>
            </a:prstTxWarp>
          </a:bodyPr>
          <a:lstStyle>
            <a:lvl1pPr algn="ctr">
              <a:defRPr sz="900">
                <a:solidFill>
                  <a:srgbClr val="FFFFFF"/>
                </a:solidFill>
                <a:latin typeface="Segoe"/>
              </a:defRPr>
            </a:lvl1pPr>
          </a:lstStyle>
          <a:p>
            <a:fld id="{B3EA7D09-CBE8-4E05-B7F9-81B461DB01DB}" type="datetimeFigureOut">
              <a:rPr lang="en-US"/>
              <a:pPr/>
              <a:t>12/23/2010</a:t>
            </a:fld>
            <a:endParaRPr lang="en-US"/>
          </a:p>
        </p:txBody>
      </p:sp>
      <p:sp>
        <p:nvSpPr>
          <p:cNvPr id="5" name="Footer Placeholder 3"/>
          <p:cNvSpPr>
            <a:spLocks noGrp="1"/>
          </p:cNvSpPr>
          <p:nvPr>
            <p:ph type="ftr" sz="quarter" idx="16"/>
          </p:nvPr>
        </p:nvSpPr>
        <p:spPr>
          <a:xfrm>
            <a:off x="4800600" y="4845050"/>
            <a:ext cx="2133600" cy="274638"/>
          </a:xfrm>
          <a:prstGeom prst="rect">
            <a:avLst/>
          </a:prstGeom>
        </p:spPr>
        <p:txBody>
          <a:bodyPr vert="horz" wrap="square" lIns="91436" tIns="45718" rIns="91436" bIns="45718" numCol="1" anchor="ctr" anchorCtr="0" compatLnSpc="1">
            <a:prstTxWarp prst="textNoShape">
              <a:avLst/>
            </a:prstTxWarp>
          </a:bodyPr>
          <a:lstStyle>
            <a:lvl1pPr algn="ctr">
              <a:defRPr sz="900">
                <a:solidFill>
                  <a:srgbClr val="FFFFFF"/>
                </a:solidFill>
                <a:latin typeface="Segoe"/>
              </a:defRPr>
            </a:lvl1pPr>
          </a:lstStyle>
          <a:p>
            <a:endParaRPr lang="ru-RU"/>
          </a:p>
        </p:txBody>
      </p:sp>
      <p:sp>
        <p:nvSpPr>
          <p:cNvPr id="6" name="Slide Number Placeholder 4"/>
          <p:cNvSpPr>
            <a:spLocks noGrp="1"/>
          </p:cNvSpPr>
          <p:nvPr>
            <p:ph type="sldNum" sz="quarter" idx="17"/>
          </p:nvPr>
        </p:nvSpPr>
        <p:spPr>
          <a:xfrm>
            <a:off x="8382000" y="4845050"/>
            <a:ext cx="609600" cy="274638"/>
          </a:xfrm>
          <a:prstGeom prst="rect">
            <a:avLst/>
          </a:prstGeom>
        </p:spPr>
        <p:txBody>
          <a:bodyPr vert="horz" wrap="square" lIns="91436" tIns="45718" rIns="91436" bIns="45718" numCol="1" anchor="ctr" anchorCtr="0" compatLnSpc="1">
            <a:prstTxWarp prst="textNoShape">
              <a:avLst/>
            </a:prstTxWarp>
          </a:bodyPr>
          <a:lstStyle>
            <a:lvl1pPr algn="ctr">
              <a:defRPr sz="900">
                <a:solidFill>
                  <a:srgbClr val="FFFFFF"/>
                </a:solidFill>
                <a:latin typeface="Segoe"/>
              </a:defRPr>
            </a:lvl1pPr>
          </a:lstStyle>
          <a:p>
            <a:fld id="{AF5CA5D9-2609-421C-B702-11B558F346AF}" type="slidenum">
              <a:rPr lang="en-US"/>
              <a:pPr/>
              <a:t>‹#›</a:t>
            </a:fld>
            <a:endParaRPr lang="en-US"/>
          </a:p>
        </p:txBody>
      </p:sp>
    </p:spTree>
  </p:cSld>
  <p:clrMapOvr>
    <a:masterClrMapping/>
  </p:clrMapOvr>
  <p:transition>
    <p:fade/>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229600" cy="500634"/>
          </a:xfrm>
        </p:spPr>
        <p:txBody>
          <a:bodyPr>
            <a:noAutofit/>
          </a:bodyPr>
          <a:lstStyle>
            <a:lvl1pPr>
              <a:defRPr kumimoji="0" lang="en-US" sz="5000" b="0" kern="120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566044"/>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566044"/>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362200" y="4767263"/>
            <a:ext cx="2133600" cy="274637"/>
          </a:xfrm>
          <a:prstGeom prst="rect">
            <a:avLst/>
          </a:prstGeom>
        </p:spPr>
        <p:txBody>
          <a:bodyPr vert="horz" wrap="square" lIns="91436" tIns="45718" rIns="91436" bIns="45718" numCol="1" anchor="t" anchorCtr="0" compatLnSpc="1">
            <a:prstTxWarp prst="textNoShape">
              <a:avLst/>
            </a:prstTxWarp>
          </a:bodyPr>
          <a:lstStyle>
            <a:lvl1pPr>
              <a:defRPr>
                <a:solidFill>
                  <a:srgbClr val="000000"/>
                </a:solidFill>
                <a:latin typeface="Segoe"/>
              </a:defRPr>
            </a:lvl1pPr>
          </a:lstStyle>
          <a:p>
            <a:fld id="{7F706D9D-97CA-4D09-B5DC-1182F51CBDD5}" type="datetimeFigureOut">
              <a:rPr lang="en-US"/>
              <a:pPr/>
              <a:t>12/23/2010</a:t>
            </a:fld>
            <a:endParaRPr lang="en-US"/>
          </a:p>
        </p:txBody>
      </p:sp>
      <p:sp>
        <p:nvSpPr>
          <p:cNvPr id="6" name="Footer Placeholder 5"/>
          <p:cNvSpPr>
            <a:spLocks noGrp="1"/>
          </p:cNvSpPr>
          <p:nvPr>
            <p:ph type="ftr" sz="quarter" idx="11"/>
          </p:nvPr>
        </p:nvSpPr>
        <p:spPr>
          <a:xfrm>
            <a:off x="4572000" y="4767263"/>
            <a:ext cx="3352800" cy="274637"/>
          </a:xfrm>
          <a:prstGeom prst="rect">
            <a:avLst/>
          </a:prstGeom>
        </p:spPr>
        <p:txBody>
          <a:bodyPr vert="horz" wrap="square" lIns="91436" tIns="45718" rIns="91436" bIns="45718" numCol="1" anchor="t" anchorCtr="0" compatLnSpc="1">
            <a:prstTxWarp prst="textNoShape">
              <a:avLst/>
            </a:prstTxWarp>
          </a:bodyPr>
          <a:lstStyle>
            <a:lvl1pPr>
              <a:defRPr>
                <a:solidFill>
                  <a:srgbClr val="000000"/>
                </a:solidFill>
                <a:latin typeface="Segoe"/>
              </a:defRPr>
            </a:lvl1pPr>
          </a:lstStyle>
          <a:p>
            <a:endParaRPr lang="ru-RU"/>
          </a:p>
        </p:txBody>
      </p:sp>
      <p:sp>
        <p:nvSpPr>
          <p:cNvPr id="7" name="Slide Number Placeholder 6"/>
          <p:cNvSpPr>
            <a:spLocks noGrp="1"/>
          </p:cNvSpPr>
          <p:nvPr>
            <p:ph type="sldNum" sz="quarter" idx="12"/>
          </p:nvPr>
        </p:nvSpPr>
        <p:spPr>
          <a:xfrm>
            <a:off x="7924800" y="4767263"/>
            <a:ext cx="762000" cy="274637"/>
          </a:xfrm>
          <a:prstGeom prst="rect">
            <a:avLst/>
          </a:prstGeom>
        </p:spPr>
        <p:txBody>
          <a:bodyPr vert="horz" wrap="square" lIns="91436" tIns="45718" rIns="91436" bIns="45718" numCol="1" anchor="t" anchorCtr="0" compatLnSpc="1">
            <a:prstTxWarp prst="textNoShape">
              <a:avLst/>
            </a:prstTxWarp>
          </a:bodyPr>
          <a:lstStyle>
            <a:lvl1pPr>
              <a:defRPr>
                <a:solidFill>
                  <a:srgbClr val="000000"/>
                </a:solidFill>
                <a:latin typeface="Segoe"/>
              </a:defRPr>
            </a:lvl1pPr>
          </a:lstStyle>
          <a:p>
            <a:fld id="{B72895BE-2286-4E1D-BBFB-935F1F63C44A}" type="slidenum">
              <a:rPr lang="en-US"/>
              <a:pPr/>
              <a:t>‹#›</a:t>
            </a:fld>
            <a:endParaRPr lang="en-US"/>
          </a:p>
        </p:txBody>
      </p:sp>
    </p:spTree>
  </p:cSld>
  <p:clrMapOvr>
    <a:masterClrMapping/>
  </p:clrMapOvr>
  <p:transition>
    <p:fade/>
  </p:transition>
</p:sldLayout>
</file>

<file path=ppt/slideLayouts/slideLayout31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171452"/>
            <a:ext cx="8380412" cy="567825"/>
          </a:xfrm>
          <a:noFill/>
          <a:ln w="9525">
            <a:noFill/>
            <a:miter lim="800000"/>
            <a:headEnd/>
            <a:tailEnd/>
          </a:ln>
          <a:effectLst/>
        </p:spPr>
        <p:txBody>
          <a:bodyPr/>
          <a:lstStyle>
            <a:lvl1pPr algn="ctr" rtl="0" eaLnBrk="1" fontAlgn="base" hangingPunct="1">
              <a:lnSpc>
                <a:spcPct val="90000"/>
              </a:lnSpc>
              <a:spcBef>
                <a:spcPct val="0"/>
              </a:spcBef>
              <a:spcAft>
                <a:spcPct val="0"/>
              </a:spcAft>
              <a:defRPr lang="en-US" sz="4800" kern="1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Segoe" pitchFamily="34" charset="0"/>
                <a:ea typeface="+mn-ea"/>
                <a:cs typeface="+mn-cs"/>
              </a:defRPr>
            </a:lvl1p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315.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22056"/>
            <a:ext cx="8229600" cy="503433"/>
          </a:xfr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200165"/>
            <a:ext cx="8382000" cy="15166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667" y="1428754"/>
            <a:ext cx="7683913" cy="1142623"/>
          </a:xfrm>
        </p:spPr>
        <p:txBody>
          <a:bodyPr>
            <a:noAutofit/>
          </a:bodyPr>
          <a:lstStyle>
            <a:lvl1pPr>
              <a:lnSpc>
                <a:spcPct val="90000"/>
              </a:lnSpc>
              <a:defRPr sz="4100">
                <a:gradFill>
                  <a:gsLst>
                    <a:gs pos="0">
                      <a:srgbClr val="FFFFFF"/>
                    </a:gs>
                    <a:gs pos="50000">
                      <a:srgbClr val="FFFFFF"/>
                    </a:gs>
                    <a:gs pos="100000">
                      <a:srgbClr val="FFFFFF"/>
                    </a:gs>
                  </a:gsLst>
                  <a:lin ang="5400000" scaled="0"/>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27662" y="3257565"/>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Demo Slides">
    <p:spTree>
      <p:nvGrpSpPr>
        <p:cNvPr id="1" name=""/>
        <p:cNvGrpSpPr/>
        <p:nvPr/>
      </p:nvGrpSpPr>
      <p:grpSpPr>
        <a:xfrm>
          <a:off x="0" y="0"/>
          <a:ext cx="0" cy="0"/>
          <a:chOff x="0" y="0"/>
          <a:chExt cx="0" cy="0"/>
        </a:xfrm>
      </p:grpSpPr>
      <p:sp>
        <p:nvSpPr>
          <p:cNvPr id="2" name="Title 1"/>
          <p:cNvSpPr>
            <a:spLocks noGrp="1"/>
          </p:cNvSpPr>
          <p:nvPr>
            <p:ph type="ctrTitle"/>
          </p:nvPr>
        </p:nvSpPr>
        <p:spPr>
          <a:xfrm>
            <a:off x="727669" y="514554"/>
            <a:ext cx="7674385" cy="1142621"/>
          </a:xfrm>
        </p:spPr>
        <p:txBody>
          <a:bodyPr anchor="ctr" anchorCtr="0">
            <a:noAutofit/>
          </a:bodyPr>
          <a:lstStyle>
            <a:lvl1pPr>
              <a:lnSpc>
                <a:spcPct val="90000"/>
              </a:lnSpc>
              <a:defRPr sz="4100"/>
            </a:lvl1pPr>
          </a:lstStyle>
          <a:p>
            <a:r>
              <a:rPr lang="en-US" dirty="0" smtClean="0"/>
              <a:t>Click to edit Master title style</a:t>
            </a:r>
            <a:endParaRPr lang="en-US" dirty="0"/>
          </a:p>
        </p:txBody>
      </p:sp>
      <p:sp>
        <p:nvSpPr>
          <p:cNvPr id="3" name="Subtitle 2"/>
          <p:cNvSpPr>
            <a:spLocks noGrp="1"/>
          </p:cNvSpPr>
          <p:nvPr>
            <p:ph type="subTitle" idx="1"/>
          </p:nvPr>
        </p:nvSpPr>
        <p:spPr>
          <a:xfrm>
            <a:off x="727669" y="3258756"/>
            <a:ext cx="7674385"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500" b="0" i="1" u="none" strike="noStrike" kern="1200" cap="none" spc="-482" normalizeH="0" baseline="0" noProof="0" dirty="0" smtClean="0">
                <a:ln w="11430"/>
                <a:gradFill>
                  <a:gsLst>
                    <a:gs pos="0">
                      <a:schemeClr val="tx1">
                        <a:lumMod val="75000"/>
                      </a:schemeClr>
                    </a:gs>
                    <a:gs pos="88000">
                      <a:schemeClr val="tx1">
                        <a:lumMod val="75000"/>
                      </a:schemeClr>
                    </a:gs>
                  </a:gsLst>
                  <a:lin ang="5400000" scaled="0"/>
                </a:gradFill>
                <a:effectLst/>
                <a:uLnTx/>
                <a:uFillTx/>
                <a:latin typeface="+mn-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2"/>
            <a:ext cx="8363938" cy="457048"/>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9436" y="1085863"/>
            <a:ext cx="8363938" cy="1500411"/>
          </a:xfrm>
        </p:spPr>
        <p:txBody>
          <a:bodyPr/>
          <a:lstStyle>
            <a:lvl1pPr>
              <a:buClr>
                <a:srgbClr val="FFFFFF"/>
              </a:buClr>
              <a:defRPr/>
            </a:lvl1pPr>
            <a:lvl2pPr>
              <a:buClr>
                <a:srgbClr val="FFFFFF"/>
              </a:buClr>
              <a:defRPr/>
            </a:lvl2pPr>
            <a:lvl3pPr>
              <a:buClr>
                <a:srgbClr val="FFFFFF"/>
              </a:buClr>
              <a:defRPr/>
            </a:lvl3pPr>
            <a:lvl4pPr>
              <a:buClr>
                <a:srgbClr val="FFFFFF"/>
              </a:buClr>
              <a:defRPr/>
            </a:lvl4pPr>
            <a:lvl5pPr>
              <a:buClr>
                <a:srgbClr val="FFFF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89436" y="1085863"/>
            <a:ext cx="8363938" cy="1500411"/>
          </a:xfrm>
        </p:spPr>
        <p:txBody>
          <a:bodyPr/>
          <a:lstStyle>
            <a:lvl1pPr>
              <a:lnSpc>
                <a:spcPct val="90000"/>
              </a:lnSpc>
              <a:buClr>
                <a:srgbClr val="FFFFFF"/>
              </a:buClr>
              <a:defRPr/>
            </a:lvl1pPr>
            <a:lvl2pPr>
              <a:lnSpc>
                <a:spcPct val="90000"/>
              </a:lnSpc>
              <a:buClr>
                <a:srgbClr val="FFFFFF"/>
              </a:buClr>
              <a:defRPr/>
            </a:lvl2pPr>
            <a:lvl3pPr>
              <a:lnSpc>
                <a:spcPct val="90000"/>
              </a:lnSpc>
              <a:buClr>
                <a:srgbClr val="FFFFFF"/>
              </a:buClr>
              <a:defRPr/>
            </a:lvl3pPr>
            <a:lvl4pPr>
              <a:lnSpc>
                <a:spcPct val="90000"/>
              </a:lnSpc>
              <a:buClr>
                <a:srgbClr val="FFFFFF"/>
              </a:buClr>
              <a:defRPr/>
            </a:lvl4pPr>
            <a:lvl5pPr>
              <a:lnSpc>
                <a:spcPct val="90000"/>
              </a:lnSpc>
              <a:buClr>
                <a:srgbClr val="FFFF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9436" y="1085870"/>
            <a:ext cx="4115872" cy="1323439"/>
          </a:xfrm>
        </p:spPr>
        <p:txBody>
          <a:bodyPr/>
          <a:lstStyle>
            <a:lvl1pPr marL="255016" indent="-255016">
              <a:lnSpc>
                <a:spcPct val="90000"/>
              </a:lnSpc>
              <a:buClr>
                <a:srgbClr val="FFFFFF"/>
              </a:buClr>
              <a:defRPr sz="2100"/>
            </a:lvl1pPr>
            <a:lvl2pPr marL="505071" indent="-244101">
              <a:lnSpc>
                <a:spcPct val="90000"/>
              </a:lnSpc>
              <a:buClr>
                <a:srgbClr val="FFFFFF"/>
              </a:buClr>
              <a:defRPr sz="1800"/>
            </a:lvl2pPr>
            <a:lvl3pPr marL="715434" indent="-216317">
              <a:lnSpc>
                <a:spcPct val="90000"/>
              </a:lnSpc>
              <a:buClr>
                <a:srgbClr val="FFFFFF"/>
              </a:buClr>
              <a:defRPr sz="1500"/>
            </a:lvl3pPr>
            <a:lvl4pPr marL="920836" indent="-205402">
              <a:lnSpc>
                <a:spcPct val="90000"/>
              </a:lnSpc>
              <a:buClr>
                <a:srgbClr val="FFFFFF"/>
              </a:buClr>
              <a:defRPr sz="1400"/>
            </a:lvl4pPr>
            <a:lvl5pPr marL="1137153" indent="-210363">
              <a:lnSpc>
                <a:spcPct val="90000"/>
              </a:lnSpc>
              <a:buClr>
                <a:srgbClr val="FFFFFF"/>
              </a:buCl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7501" y="1085870"/>
            <a:ext cx="4115872" cy="1323439"/>
          </a:xfrm>
        </p:spPr>
        <p:txBody>
          <a:bodyPr/>
          <a:lstStyle>
            <a:lvl1pPr marL="260970" indent="-260970">
              <a:lnSpc>
                <a:spcPct val="90000"/>
              </a:lnSpc>
              <a:buClr>
                <a:srgbClr val="FFFFFF"/>
              </a:buClr>
              <a:defRPr sz="2100"/>
            </a:lvl1pPr>
            <a:lvl2pPr marL="505071" indent="-255016">
              <a:lnSpc>
                <a:spcPct val="90000"/>
              </a:lnSpc>
              <a:buClr>
                <a:srgbClr val="FFFFFF"/>
              </a:buClr>
              <a:defRPr sz="1800"/>
            </a:lvl2pPr>
            <a:lvl3pPr marL="721388" indent="-227232">
              <a:lnSpc>
                <a:spcPct val="90000"/>
              </a:lnSpc>
              <a:buClr>
                <a:srgbClr val="FFFFFF"/>
              </a:buClr>
              <a:defRPr sz="1500"/>
            </a:lvl3pPr>
            <a:lvl4pPr marL="920836" indent="-199449">
              <a:lnSpc>
                <a:spcPct val="90000"/>
              </a:lnSpc>
              <a:buClr>
                <a:srgbClr val="FFFFFF"/>
              </a:buClr>
              <a:defRPr sz="1400"/>
            </a:lvl4pPr>
            <a:lvl5pPr marL="1137153" indent="-205402">
              <a:lnSpc>
                <a:spcPct val="90000"/>
              </a:lnSpc>
              <a:buClr>
                <a:srgbClr val="FFFFFF"/>
              </a:buCl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9436" y="1055217"/>
            <a:ext cx="4115872" cy="263149"/>
          </a:xfrm>
        </p:spPr>
        <p:txBody>
          <a:bodyPr anchor="b"/>
          <a:lstStyle>
            <a:lvl1pPr marL="0" indent="0">
              <a:lnSpc>
                <a:spcPct val="90000"/>
              </a:lnSpc>
              <a:spcBef>
                <a:spcPts val="0"/>
              </a:spcBef>
              <a:buNone/>
              <a:defRPr sz="1900" b="1"/>
            </a:lvl1pPr>
            <a:lvl2pPr marL="342932" indent="0">
              <a:buNone/>
              <a:defRPr sz="1500" b="1"/>
            </a:lvl2pPr>
            <a:lvl3pPr marL="685864" indent="0">
              <a:buNone/>
              <a:defRPr sz="1400" b="1"/>
            </a:lvl3pPr>
            <a:lvl4pPr marL="1028796" indent="0">
              <a:buNone/>
              <a:defRPr sz="1200" b="1"/>
            </a:lvl4pPr>
            <a:lvl5pPr marL="1371728" indent="0">
              <a:buNone/>
              <a:defRPr sz="1200" b="1"/>
            </a:lvl5pPr>
            <a:lvl6pPr marL="1714660" indent="0">
              <a:buNone/>
              <a:defRPr sz="1200" b="1"/>
            </a:lvl6pPr>
            <a:lvl7pPr marL="2057592" indent="0">
              <a:buNone/>
              <a:defRPr sz="1200" b="1"/>
            </a:lvl7pPr>
            <a:lvl8pPr marL="2400524" indent="0">
              <a:buNone/>
              <a:defRPr sz="1200" b="1"/>
            </a:lvl8pPr>
            <a:lvl9pPr marL="2743456" indent="0">
              <a:buNone/>
              <a:defRPr sz="1200" b="1"/>
            </a:lvl9pPr>
          </a:lstStyle>
          <a:p>
            <a:pPr lvl="0"/>
            <a:r>
              <a:rPr lang="en-US" dirty="0" smtClean="0"/>
              <a:t>Click to edit Master text styles</a:t>
            </a:r>
          </a:p>
        </p:txBody>
      </p:sp>
      <p:sp>
        <p:nvSpPr>
          <p:cNvPr id="4" name="Content Placeholder 3"/>
          <p:cNvSpPr>
            <a:spLocks noGrp="1"/>
          </p:cNvSpPr>
          <p:nvPr>
            <p:ph sz="half" idx="2"/>
          </p:nvPr>
        </p:nvSpPr>
        <p:spPr>
          <a:xfrm>
            <a:off x="381000" y="1600214"/>
            <a:ext cx="4114800" cy="1166473"/>
          </a:xfrm>
        </p:spPr>
        <p:txBody>
          <a:bodyPr/>
          <a:lstStyle>
            <a:lvl1pPr marL="211356" indent="-211356">
              <a:buClr>
                <a:srgbClr val="FFFFFF"/>
              </a:buClr>
              <a:defRPr sz="1700"/>
            </a:lvl1pPr>
            <a:lvl2pPr marL="421720" indent="-199449">
              <a:buClr>
                <a:srgbClr val="FFFFFF"/>
              </a:buClr>
              <a:defRPr sz="1500"/>
            </a:lvl2pPr>
            <a:lvl3pPr marL="610253" indent="-182580">
              <a:buClr>
                <a:srgbClr val="FFFFFF"/>
              </a:buClr>
              <a:defRPr sz="1400"/>
            </a:lvl3pPr>
            <a:lvl4pPr marL="787871" indent="-171665">
              <a:buClr>
                <a:srgbClr val="FFFFFF"/>
              </a:buClr>
              <a:defRPr sz="1300"/>
            </a:lvl4pPr>
            <a:lvl5pPr marL="959535" indent="-154796">
              <a:buClr>
                <a:srgbClr val="FFFFFF"/>
              </a:buClr>
              <a:defRPr sz="13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7501" y="1055217"/>
            <a:ext cx="4115872" cy="263149"/>
          </a:xfrm>
        </p:spPr>
        <p:txBody>
          <a:bodyPr anchor="b"/>
          <a:lstStyle>
            <a:lvl1pPr marL="0" indent="0">
              <a:lnSpc>
                <a:spcPct val="90000"/>
              </a:lnSpc>
              <a:spcBef>
                <a:spcPts val="0"/>
              </a:spcBef>
              <a:buNone/>
              <a:defRPr sz="1900" b="1"/>
            </a:lvl1pPr>
            <a:lvl2pPr marL="342932" indent="0">
              <a:buNone/>
              <a:defRPr sz="1500" b="1"/>
            </a:lvl2pPr>
            <a:lvl3pPr marL="685864" indent="0">
              <a:buNone/>
              <a:defRPr sz="1400" b="1"/>
            </a:lvl3pPr>
            <a:lvl4pPr marL="1028796" indent="0">
              <a:buNone/>
              <a:defRPr sz="1200" b="1"/>
            </a:lvl4pPr>
            <a:lvl5pPr marL="1371728" indent="0">
              <a:buNone/>
              <a:defRPr sz="1200" b="1"/>
            </a:lvl5pPr>
            <a:lvl6pPr marL="1714660" indent="0">
              <a:buNone/>
              <a:defRPr sz="1200" b="1"/>
            </a:lvl6pPr>
            <a:lvl7pPr marL="2057592" indent="0">
              <a:buNone/>
              <a:defRPr sz="1200" b="1"/>
            </a:lvl7pPr>
            <a:lvl8pPr marL="2400524" indent="0">
              <a:buNone/>
              <a:defRPr sz="1200" b="1"/>
            </a:lvl8pPr>
            <a:lvl9pPr marL="2743456" indent="0">
              <a:buNone/>
              <a:defRPr sz="1200" b="1"/>
            </a:lvl9pPr>
          </a:lstStyle>
          <a:p>
            <a:pPr lvl="0"/>
            <a:r>
              <a:rPr lang="en-US" dirty="0" smtClean="0"/>
              <a:t>Click to edit Master text styles</a:t>
            </a:r>
          </a:p>
        </p:txBody>
      </p:sp>
      <p:sp>
        <p:nvSpPr>
          <p:cNvPr id="6" name="Content Placeholder 5"/>
          <p:cNvSpPr>
            <a:spLocks noGrp="1"/>
          </p:cNvSpPr>
          <p:nvPr>
            <p:ph sz="quarter" idx="4"/>
          </p:nvPr>
        </p:nvSpPr>
        <p:spPr>
          <a:xfrm>
            <a:off x="4637501" y="1600214"/>
            <a:ext cx="4115872" cy="1166473"/>
          </a:xfrm>
        </p:spPr>
        <p:txBody>
          <a:bodyPr/>
          <a:lstStyle>
            <a:lvl1pPr marL="222270" indent="-222270">
              <a:buClr>
                <a:srgbClr val="FFFFFF"/>
              </a:buClr>
              <a:defRPr sz="1700"/>
            </a:lvl1pPr>
            <a:lvl2pPr marL="427673" indent="-205402">
              <a:buClr>
                <a:srgbClr val="FFFFFF"/>
              </a:buClr>
              <a:defRPr sz="1500"/>
            </a:lvl2pPr>
            <a:lvl3pPr marL="616206" indent="-183572">
              <a:buClr>
                <a:srgbClr val="FFFFFF"/>
              </a:buClr>
              <a:defRPr sz="1400"/>
            </a:lvl3pPr>
            <a:lvl4pPr marL="787871" indent="-177618">
              <a:buClr>
                <a:srgbClr val="FFFFFF"/>
              </a:buClr>
              <a:defRPr sz="1300"/>
            </a:lvl4pPr>
            <a:lvl5pPr marL="959535" indent="-165711">
              <a:buClr>
                <a:srgbClr val="FFFFFF"/>
              </a:buClr>
              <a:defRPr sz="13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3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24.xml><?xml version="1.0" encoding="utf-8"?>
<p:sldLayout xmlns:a="http://schemas.openxmlformats.org/drawingml/2006/main" xmlns:r="http://schemas.openxmlformats.org/officeDocument/2006/relationships" xmlns:p="http://schemas.openxmlformats.org/presentationml/2006/main" type="blank" preserve="1">
  <p:cSld name="MS Logo">
    <p:spTree>
      <p:nvGrpSpPr>
        <p:cNvPr id="1" name=""/>
        <p:cNvGrpSpPr/>
        <p:nvPr/>
      </p:nvGrpSpPr>
      <p:grpSpPr>
        <a:xfrm>
          <a:off x="0" y="0"/>
          <a:ext cx="0" cy="0"/>
          <a:chOff x="0" y="0"/>
          <a:chExt cx="0" cy="0"/>
        </a:xfrm>
      </p:grpSpPr>
      <p:pic>
        <p:nvPicPr>
          <p:cNvPr id="2" name="Picture 2" descr="Microsoft logo and tagline"/>
          <p:cNvPicPr>
            <a:picLocks noChangeAspect="1" noChangeArrowheads="1"/>
          </p:cNvPicPr>
          <p:nvPr userDrawn="1"/>
        </p:nvPicPr>
        <p:blipFill>
          <a:blip r:embed="rId2"/>
          <a:srcRect/>
          <a:stretch>
            <a:fillRect/>
          </a:stretch>
        </p:blipFill>
        <p:spPr bwMode="black">
          <a:xfrm>
            <a:off x="2505075" y="2125663"/>
            <a:ext cx="4133850" cy="892175"/>
          </a:xfrm>
          <a:prstGeom prst="rect">
            <a:avLst/>
          </a:prstGeom>
          <a:noFill/>
          <a:ln w="9525">
            <a:noFill/>
            <a:miter lim="800000"/>
            <a:headEnd/>
            <a:tailEnd/>
          </a:ln>
        </p:spPr>
      </p:pic>
      <p:sp>
        <p:nvSpPr>
          <p:cNvPr id="3" name="Text Box 3"/>
          <p:cNvSpPr txBox="1">
            <a:spLocks noChangeArrowheads="1"/>
          </p:cNvSpPr>
          <p:nvPr userDrawn="1"/>
        </p:nvSpPr>
        <p:spPr bwMode="blackWhite">
          <a:xfrm>
            <a:off x="381000" y="4686300"/>
            <a:ext cx="8382000" cy="377024"/>
          </a:xfrm>
          <a:prstGeom prst="rect">
            <a:avLst/>
          </a:prstGeom>
          <a:noFill/>
          <a:ln w="12700">
            <a:noFill/>
            <a:miter lim="800000"/>
            <a:headEnd type="none" w="sm" len="sm"/>
            <a:tailEnd type="none" w="sm" len="sm"/>
          </a:ln>
          <a:effectLst/>
        </p:spPr>
        <p:txBody>
          <a:bodyPr lIns="68578" tIns="34289" rIns="68578" bIns="34289">
            <a:spAutoFit/>
          </a:bodyPr>
          <a:lstStyle/>
          <a:p>
            <a:pPr algn="ctr" defTabSz="685666" eaLnBrk="0" fontAlgn="auto" hangingPunct="0">
              <a:spcBef>
                <a:spcPts val="0"/>
              </a:spcBef>
              <a:spcAft>
                <a:spcPts val="0"/>
              </a:spcAft>
              <a:defRPr/>
            </a:pPr>
            <a:r>
              <a:rPr lang="en-US" sz="500" dirty="0">
                <a:gradFill>
                  <a:gsLst>
                    <a:gs pos="0">
                      <a:srgbClr val="FFFFFF"/>
                    </a:gs>
                    <a:gs pos="100000">
                      <a:srgbClr val="FFFFFF"/>
                    </a:gs>
                  </a:gsLst>
                  <a:lin ang="5400000" scaled="0"/>
                </a:gradFill>
                <a:latin typeface="Segoe UI" pitchFamily="34" charset="0"/>
                <a:cs typeface="Arial" charset="0"/>
              </a:rPr>
              <a:t>© </a:t>
            </a:r>
            <a:r>
              <a:rPr lang="en-US" sz="500" dirty="0">
                <a:gradFill>
                  <a:gsLst>
                    <a:gs pos="0">
                      <a:srgbClr val="FFFFFF"/>
                    </a:gs>
                    <a:gs pos="100000">
                      <a:srgbClr val="FFFFFF"/>
                    </a:gs>
                  </a:gsLst>
                  <a:lin ang="5400000" scaled="0"/>
                </a:gradFill>
                <a:latin typeface="Segoe UI" pitchFamily="34" charset="0"/>
                <a:cs typeface="Arial" charset="0"/>
              </a:rPr>
              <a:t>2009 Microsoft </a:t>
            </a:r>
            <a:r>
              <a:rPr lang="en-US" sz="500" dirty="0">
                <a:gradFill>
                  <a:gsLst>
                    <a:gs pos="0">
                      <a:srgbClr val="FFFFFF"/>
                    </a:gs>
                    <a:gs pos="100000">
                      <a:srgbClr val="FFFFFF"/>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685666" eaLnBrk="0" fontAlgn="auto" hangingPunct="0">
              <a:spcBef>
                <a:spcPts val="0"/>
              </a:spcBef>
              <a:spcAft>
                <a:spcPts val="0"/>
              </a:spcAft>
              <a:defRPr/>
            </a:pPr>
            <a:r>
              <a:rPr lang="en-US" sz="5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gradFill>
                  <a:gsLst>
                    <a:gs pos="0">
                      <a:srgbClr val="FFFFFF"/>
                    </a:gs>
                    <a:gs pos="100000">
                      <a:srgbClr val="FFFFFF"/>
                    </a:gs>
                  </a:gsLst>
                  <a:lin ang="5400000" scaled="0"/>
                </a:gradFill>
                <a:latin typeface="Segoe UI" pitchFamily="34" charset="0"/>
                <a:cs typeface="Arial" charset="0"/>
              </a:rPr>
            </a:br>
            <a:r>
              <a:rPr lang="en-US" sz="500" dirty="0">
                <a:gradFill>
                  <a:gsLst>
                    <a:gs pos="0">
                      <a:srgbClr val="FFFFFF"/>
                    </a:gs>
                    <a:gs pos="100000">
                      <a:srgbClr val="FFFFFF"/>
                    </a:gs>
                  </a:gsLst>
                  <a:lin ang="5400000" scaled="0"/>
                </a:gradFill>
                <a:latin typeface="Segoe UI" pitchFamily="34" charset="0"/>
                <a:cs typeface="Arial" charset="0"/>
              </a:rPr>
              <a:t>MICROSOFT MAKES NO WARRANTIES, EXPRESS, IMPLIED OR STATUTORY, AS TO THE INFORMATION IN THIS PRESENTATION.</a:t>
            </a:r>
          </a:p>
        </p:txBody>
      </p:sp>
    </p:spTree>
  </p:cSld>
  <p:clrMapOvr>
    <a:masterClrMapping/>
  </p:clrMapOvr>
  <p:transition>
    <p:fade/>
  </p:transition>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085864"/>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5" y="4679157"/>
            <a:ext cx="9144001" cy="464344"/>
          </a:xfrm>
          <a:solidFill>
            <a:srgbClr val="EDB35D"/>
          </a:solidFill>
        </p:spPr>
        <p:txBody>
          <a:bodyPr lIns="114311" tIns="57155" rIns="114311" bIns="57155"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Tree>
  </p:cSld>
  <p:clrMapOvr>
    <a:masterClrMapping/>
  </p:clrMapOvr>
  <p:transition>
    <p:fade/>
  </p:transition>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Title - Presentations">
    <p:spTree>
      <p:nvGrpSpPr>
        <p:cNvPr id="1" name=""/>
        <p:cNvGrpSpPr/>
        <p:nvPr/>
      </p:nvGrpSpPr>
      <p:grpSpPr>
        <a:xfrm>
          <a:off x="0" y="0"/>
          <a:ext cx="0" cy="0"/>
          <a:chOff x="0" y="0"/>
          <a:chExt cx="0" cy="0"/>
        </a:xfrm>
      </p:grpSpPr>
      <p:sp>
        <p:nvSpPr>
          <p:cNvPr id="7" name="Rectangle 3"/>
          <p:cNvSpPr>
            <a:spLocks noGrp="1" noChangeArrowheads="1"/>
          </p:cNvSpPr>
          <p:nvPr>
            <p:ph type="subTitle" idx="1"/>
          </p:nvPr>
        </p:nvSpPr>
        <p:spPr>
          <a:xfrm>
            <a:off x="664471" y="3581688"/>
            <a:ext cx="7942263" cy="379810"/>
          </a:xfrm>
          <a:ln/>
        </p:spPr>
        <p:txBody>
          <a:bodyPr>
            <a:noAutofit/>
          </a:bodyPr>
          <a:lstStyle>
            <a:lvl1pPr marL="0" marR="0" indent="0" algn="l" defTabSz="914327" rtl="0" eaLnBrk="1" fontAlgn="auto" latinLnBrk="0" hangingPunct="1">
              <a:lnSpc>
                <a:spcPct val="90000"/>
              </a:lnSpc>
              <a:spcBef>
                <a:spcPct val="0"/>
              </a:spcBef>
              <a:spcAft>
                <a:spcPts val="0"/>
              </a:spcAft>
              <a:buClrTx/>
              <a:buSzTx/>
              <a:buFont typeface="Segoe" pitchFamily="34" charset="0"/>
              <a:buNone/>
              <a:tabLst/>
              <a:defRPr lang="en-US" sz="2800" baseline="0">
                <a:solidFill>
                  <a:schemeClr val="bg1"/>
                </a:solidFill>
                <a:effectLst>
                  <a:outerShdw blurRad="50800" dist="38100" dir="2700000" algn="tl">
                    <a:srgbClr val="000000">
                      <a:alpha val="40000"/>
                    </a:srgbClr>
                  </a:outerShdw>
                </a:effectLst>
                <a:latin typeface="+mj-lt"/>
                <a:ea typeface="+mn-ea"/>
                <a:cs typeface="+mn-cs"/>
              </a:defRPr>
            </a:lvl1pPr>
          </a:lstStyle>
          <a:p>
            <a:r>
              <a:rPr lang="en-US" dirty="0" smtClean="0"/>
              <a:t>Click to edit Master subtitle style</a:t>
            </a:r>
            <a:endParaRPr lang="en-US" dirty="0"/>
          </a:p>
        </p:txBody>
      </p:sp>
      <p:sp>
        <p:nvSpPr>
          <p:cNvPr id="8" name="Title 7"/>
          <p:cNvSpPr>
            <a:spLocks noGrp="1"/>
          </p:cNvSpPr>
          <p:nvPr>
            <p:ph type="title"/>
          </p:nvPr>
        </p:nvSpPr>
        <p:spPr>
          <a:xfrm>
            <a:off x="664464" y="2165729"/>
            <a:ext cx="7924800" cy="1257300"/>
          </a:xfrm>
          <a:ln/>
        </p:spPr>
        <p:txBody>
          <a:bodyPr>
            <a:noAutofit/>
          </a:bodyPr>
          <a:lstStyle>
            <a:lvl1pPr>
              <a:defRPr lang="en-US" sz="4000" b="0" kern="1200" cap="none" spc="-125" noProof="0" dirty="0" smtClean="0">
                <a:ln w="3175">
                  <a:noFill/>
                </a:ln>
                <a:gradFill flip="none" rotWithShape="1">
                  <a:gsLst>
                    <a:gs pos="0">
                      <a:srgbClr val="F1DA61"/>
                    </a:gs>
                    <a:gs pos="9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stStyle>
          <a:p>
            <a:pPr lvl="0"/>
            <a:r>
              <a:rPr lang="en-US" dirty="0" smtClean="0"/>
              <a:t>Click to edit Master title style</a:t>
            </a:r>
            <a:endParaRPr lang="en-US" dirty="0"/>
          </a:p>
        </p:txBody>
      </p:sp>
    </p:spTree>
  </p:cSld>
  <p:clrMapOvr>
    <a:masterClrMapping/>
  </p:clrMapOvr>
  <p:transition>
    <p:fade/>
  </p:transition>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798513" indent="-341313">
              <a:defRPr/>
            </a:lvl2pPr>
            <a:lvl3pPr marL="1146175" indent="-347663">
              <a:defRPr/>
            </a:lvl3pPr>
            <a:lvl4pPr marL="1481138" indent="-325438">
              <a:defRPr/>
            </a:lvl4pPr>
            <a:lvl5pPr marL="1944688" indent="-344488">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71450"/>
            <a:ext cx="8534400" cy="56921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3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30.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1" name="Title 1"/>
          <p:cNvSpPr>
            <a:spLocks noGrp="1"/>
          </p:cNvSpPr>
          <p:nvPr>
            <p:ph type="title"/>
          </p:nvPr>
        </p:nvSpPr>
        <p:spPr>
          <a:xfrm>
            <a:off x="457200" y="114300"/>
            <a:ext cx="8229600" cy="5715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628650"/>
            <a:ext cx="6934200" cy="28575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
        <p:nvSpPr>
          <p:cNvPr id="4" name="Date Placeholder 2"/>
          <p:cNvSpPr>
            <a:spLocks noGrp="1"/>
          </p:cNvSpPr>
          <p:nvPr>
            <p:ph type="dt" sz="half" idx="15"/>
          </p:nvPr>
        </p:nvSpPr>
        <p:spPr>
          <a:xfrm>
            <a:off x="7543800" y="4845050"/>
            <a:ext cx="838200" cy="274638"/>
          </a:xfrm>
          <a:prstGeom prst="rect">
            <a:avLst/>
          </a:prstGeom>
        </p:spPr>
        <p:txBody>
          <a:bodyPr vert="horz" wrap="square" lIns="91440" tIns="45720" rIns="91440" bIns="45720" numCol="1" anchor="ctr" anchorCtr="0" compatLnSpc="1">
            <a:prstTxWarp prst="textNoShape">
              <a:avLst/>
            </a:prstTxWarp>
          </a:bodyPr>
          <a:lstStyle>
            <a:lvl1pPr algn="ctr">
              <a:defRPr sz="900">
                <a:solidFill>
                  <a:srgbClr val="FFFFFF"/>
                </a:solidFill>
                <a:latin typeface="Segoe"/>
              </a:defRPr>
            </a:lvl1pPr>
          </a:lstStyle>
          <a:p>
            <a:fld id="{3E36DDCB-BCA8-4393-A7D0-2880A76BDE51}" type="datetimeFigureOut">
              <a:rPr lang="en-US"/>
              <a:pPr/>
              <a:t>12/23/2010</a:t>
            </a:fld>
            <a:endParaRPr lang="en-US"/>
          </a:p>
        </p:txBody>
      </p:sp>
      <p:sp>
        <p:nvSpPr>
          <p:cNvPr id="5" name="Footer Placeholder 3"/>
          <p:cNvSpPr>
            <a:spLocks noGrp="1"/>
          </p:cNvSpPr>
          <p:nvPr>
            <p:ph type="ftr" sz="quarter" idx="16"/>
          </p:nvPr>
        </p:nvSpPr>
        <p:spPr>
          <a:xfrm>
            <a:off x="4800600" y="4845050"/>
            <a:ext cx="2133600" cy="274638"/>
          </a:xfrm>
          <a:prstGeom prst="rect">
            <a:avLst/>
          </a:prstGeom>
        </p:spPr>
        <p:txBody>
          <a:bodyPr vert="horz" wrap="square" lIns="91440" tIns="45720" rIns="91440" bIns="45720" numCol="1" anchor="ctr" anchorCtr="0" compatLnSpc="1">
            <a:prstTxWarp prst="textNoShape">
              <a:avLst/>
            </a:prstTxWarp>
          </a:bodyPr>
          <a:lstStyle>
            <a:lvl1pPr algn="ctr">
              <a:defRPr sz="900">
                <a:solidFill>
                  <a:srgbClr val="FFFFFF"/>
                </a:solidFill>
                <a:latin typeface="Segoe"/>
              </a:defRPr>
            </a:lvl1pPr>
          </a:lstStyle>
          <a:p>
            <a:endParaRPr lang="ru-RU"/>
          </a:p>
        </p:txBody>
      </p:sp>
      <p:sp>
        <p:nvSpPr>
          <p:cNvPr id="6" name="Slide Number Placeholder 4"/>
          <p:cNvSpPr>
            <a:spLocks noGrp="1"/>
          </p:cNvSpPr>
          <p:nvPr>
            <p:ph type="sldNum" sz="quarter" idx="17"/>
          </p:nvPr>
        </p:nvSpPr>
        <p:spPr>
          <a:xfrm>
            <a:off x="8382000" y="4845050"/>
            <a:ext cx="609600" cy="274638"/>
          </a:xfrm>
          <a:prstGeom prst="rect">
            <a:avLst/>
          </a:prstGeom>
        </p:spPr>
        <p:txBody>
          <a:bodyPr vert="horz" wrap="square" lIns="91440" tIns="45720" rIns="91440" bIns="45720" numCol="1" anchor="ctr" anchorCtr="0" compatLnSpc="1">
            <a:prstTxWarp prst="textNoShape">
              <a:avLst/>
            </a:prstTxWarp>
          </a:bodyPr>
          <a:lstStyle>
            <a:lvl1pPr algn="ctr">
              <a:defRPr sz="900">
                <a:solidFill>
                  <a:srgbClr val="FFFFFF"/>
                </a:solidFill>
                <a:latin typeface="Segoe"/>
              </a:defRPr>
            </a:lvl1pPr>
          </a:lstStyle>
          <a:p>
            <a:fld id="{AE72F0DD-8E9D-4D27-9F77-E2BB73E34047}" type="slidenum">
              <a:rPr lang="en-US"/>
              <a:pPr/>
              <a:t>‹#›</a:t>
            </a:fld>
            <a:endParaRPr lang="en-US"/>
          </a:p>
        </p:txBody>
      </p:sp>
    </p:spTree>
  </p:cSld>
  <p:clrMapOvr>
    <a:masterClrMapping/>
  </p:clrMapOvr>
  <p:transition>
    <p:fade/>
  </p:transition>
</p:sldLayout>
</file>

<file path=ppt/slideLayouts/slideLayout331.xml><?xml version="1.0" encoding="utf-8"?>
<p:sldLayout xmlns:a="http://schemas.openxmlformats.org/drawingml/2006/main" xmlns:r="http://schemas.openxmlformats.org/officeDocument/2006/relationships" xmlns:p="http://schemas.openxmlformats.org/presentationml/2006/main" userDrawn="1">
  <p:cSld name="title only top">
    <p:spTree>
      <p:nvGrpSpPr>
        <p:cNvPr id="1" name=""/>
        <p:cNvGrpSpPr/>
        <p:nvPr/>
      </p:nvGrpSpPr>
      <p:grpSpPr>
        <a:xfrm>
          <a:off x="0" y="0"/>
          <a:ext cx="0" cy="0"/>
          <a:chOff x="0" y="0"/>
          <a:chExt cx="0" cy="0"/>
        </a:xfrm>
      </p:grpSpPr>
      <p:sp>
        <p:nvSpPr>
          <p:cNvPr id="3" name="Title 1"/>
          <p:cNvSpPr>
            <a:spLocks noGrp="1"/>
          </p:cNvSpPr>
          <p:nvPr>
            <p:ph type="title"/>
          </p:nvPr>
        </p:nvSpPr>
        <p:spPr>
          <a:xfrm>
            <a:off x="384027" y="141089"/>
            <a:ext cx="8375946" cy="664797"/>
          </a:xfrm>
        </p:spPr>
        <p:txBody>
          <a:bodyPr wrap="square" tIns="0" rIns="0" bIns="0" anchor="ctr">
            <a:spAutoFit/>
          </a:bodyPr>
          <a:lstStyle>
            <a:lvl1pPr marL="0" algn="ctr" defTabSz="914363" rtl="0" eaLnBrk="1" latinLnBrk="0" hangingPunct="1">
              <a:lnSpc>
                <a:spcPct val="90000"/>
              </a:lnSpc>
              <a:spcBef>
                <a:spcPct val="20000"/>
              </a:spcBef>
              <a:defRPr lang="en-US" sz="4800" kern="1200" dirty="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ea typeface="+mn-ea"/>
                <a:cs typeface="+mn-cs"/>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33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6495" y="224184"/>
            <a:ext cx="8375946" cy="498598"/>
          </a:xfrm>
        </p:spPr>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74946" y="850532"/>
            <a:ext cx="8382000" cy="3533213"/>
          </a:xfrm>
        </p:spPr>
        <p:txBody>
          <a:bodyPr/>
          <a:lstStyle>
            <a:lvl1pPr>
              <a:lnSpc>
                <a:spcPct val="90000"/>
              </a:lnSpc>
              <a:defRPr/>
            </a:lvl1pPr>
            <a:lvl2pPr>
              <a:lnSpc>
                <a:spcPct val="90000"/>
              </a:lnSpc>
              <a:buFontTx/>
              <a:buBlip>
                <a:blip r:embed="rId2"/>
              </a:buBlip>
              <a:defRPr/>
            </a:lvl2pPr>
            <a:lvl3pPr>
              <a:lnSpc>
                <a:spcPct val="90000"/>
              </a:lnSpc>
              <a:buFontTx/>
              <a:buBlip>
                <a:blip r:embed="rId2"/>
              </a:buBlip>
              <a:defRPr/>
            </a:lvl3pPr>
            <a:lvl4pPr>
              <a:lnSpc>
                <a:spcPct val="90000"/>
              </a:lnSpc>
              <a:buFontTx/>
              <a:buBlip>
                <a:blip r:embed="rId2"/>
              </a:buBlip>
              <a:defRPr/>
            </a:lvl4pPr>
            <a:lvl5pPr>
              <a:lnSpc>
                <a:spcPct val="90000"/>
              </a:lnSpc>
              <a:buFontTx/>
              <a:buBlip>
                <a:blip r:embed="rId2"/>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3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Segoe"/>
              </a:defRPr>
            </a:lvl1pPr>
          </a:lstStyle>
          <a:p>
            <a:fld id="{FAFA1544-FA6D-4139-BFCA-289AD23B9ED3}" type="datetime1">
              <a:rPr lang="en-US"/>
              <a:pPr/>
              <a:t>12/23/2010</a:t>
            </a:fld>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Segoe"/>
              </a:defRPr>
            </a:lvl1pPr>
          </a:lstStyle>
          <a:p>
            <a:endParaRPr lang="ru-RU"/>
          </a:p>
        </p:txBody>
      </p:sp>
      <p:sp>
        <p:nvSpPr>
          <p:cNvPr id="7" name="Slide Number Placeholder 6"/>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Segoe"/>
              </a:defRPr>
            </a:lvl1pPr>
          </a:lstStyle>
          <a:p>
            <a:fld id="{0CDB02AD-BE4D-459B-B601-68CE8F81E24D}" type="slidenum">
              <a:rPr lang="en-US"/>
              <a:pPr/>
              <a:t>‹#›</a:t>
            </a:fld>
            <a:endParaRPr lang="en-US"/>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6" descr="title_slide.png"/>
          <p:cNvPicPr>
            <a:picLocks noChangeAspect="1"/>
          </p:cNvPicPr>
          <p:nvPr userDrawn="1"/>
        </p:nvPicPr>
        <p:blipFill>
          <a:blip r:embed="rId2"/>
          <a:srcRect/>
          <a:stretch>
            <a:fillRect/>
          </a:stretch>
        </p:blipFill>
        <p:spPr bwMode="auto">
          <a:xfrm>
            <a:off x="-7938" y="-88900"/>
            <a:ext cx="9304338" cy="5241925"/>
          </a:xfrm>
          <a:prstGeom prst="rect">
            <a:avLst/>
          </a:prstGeom>
          <a:noFill/>
          <a:ln w="9525">
            <a:noFill/>
            <a:miter lim="800000"/>
            <a:headEnd/>
            <a:tailEnd/>
          </a:ln>
        </p:spPr>
      </p:pic>
      <p:sp>
        <p:nvSpPr>
          <p:cNvPr id="12" name="Title 1"/>
          <p:cNvSpPr>
            <a:spLocks noGrp="1"/>
          </p:cNvSpPr>
          <p:nvPr>
            <p:ph type="title"/>
          </p:nvPr>
        </p:nvSpPr>
        <p:spPr>
          <a:xfrm>
            <a:off x="838205" y="4057653"/>
            <a:ext cx="3489621" cy="328613"/>
          </a:xfrm>
          <a:prstGeom prst="rect">
            <a:avLst/>
          </a:prstGeom>
        </p:spPr>
        <p:txBody>
          <a:bodyPr/>
          <a:lstStyle>
            <a:lvl1pPr algn="l">
              <a:defRPr sz="2400" b="0">
                <a:solidFill>
                  <a:srgbClr val="606060"/>
                </a:solidFill>
                <a:effectLst/>
                <a:latin typeface="Segoe UI"/>
                <a:cs typeface="Segoe UI"/>
              </a:defRPr>
            </a:lvl1pPr>
          </a:lstStyle>
          <a:p>
            <a:r>
              <a:rPr lang="en-US" dirty="0" smtClean="0"/>
              <a:t>Click to edit Master title style</a:t>
            </a:r>
            <a:endParaRPr lang="en-US" dirty="0"/>
          </a:p>
        </p:txBody>
      </p:sp>
      <p:sp>
        <p:nvSpPr>
          <p:cNvPr id="16" name="Text Placeholder 15"/>
          <p:cNvSpPr>
            <a:spLocks noGrp="1"/>
          </p:cNvSpPr>
          <p:nvPr>
            <p:ph type="body" sz="quarter" idx="11"/>
          </p:nvPr>
        </p:nvSpPr>
        <p:spPr>
          <a:xfrm>
            <a:off x="838206" y="4330701"/>
            <a:ext cx="4404021" cy="292894"/>
          </a:xfrm>
          <a:prstGeom prst="rect">
            <a:avLst/>
          </a:prstGeom>
        </p:spPr>
        <p:txBody>
          <a:bodyPr/>
          <a:lstStyle>
            <a:lvl1pPr>
              <a:buNone/>
              <a:defRPr sz="1800">
                <a:solidFill>
                  <a:srgbClr val="3B3B3B"/>
                </a:solidFill>
                <a:effectLst/>
                <a:latin typeface="Segoe UI"/>
                <a:cs typeface="Segoe UI"/>
              </a:defRPr>
            </a:lvl1pPr>
          </a:lstStyle>
          <a:p>
            <a:pPr lvl="0"/>
            <a:r>
              <a:rPr lang="en-US" dirty="0" smtClean="0"/>
              <a:t>Click to edit Master text styles</a:t>
            </a:r>
          </a:p>
        </p:txBody>
      </p:sp>
    </p:spTree>
  </p:cSld>
  <p:clrMapOvr>
    <a:masterClrMapping/>
  </p:clrMapOvr>
  <p:transition>
    <p:fade/>
  </p:transition>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36.xml><?xml version="1.0" encoding="utf-8"?>
<p:sldLayout xmlns:a="http://schemas.openxmlformats.org/drawingml/2006/main" xmlns:r="http://schemas.openxmlformats.org/officeDocument/2006/relationships" xmlns:p="http://schemas.openxmlformats.org/presentationml/2006/main" userDrawn="1">
  <p:cSld name="background slide">
    <p:spTree>
      <p:nvGrpSpPr>
        <p:cNvPr id="1" name=""/>
        <p:cNvGrpSpPr/>
        <p:nvPr/>
      </p:nvGrpSpPr>
      <p:grpSpPr>
        <a:xfrm>
          <a:off x="0" y="0"/>
          <a:ext cx="0" cy="0"/>
          <a:chOff x="0" y="0"/>
          <a:chExt cx="0" cy="0"/>
        </a:xfrm>
      </p:grpSpPr>
      <p:sp>
        <p:nvSpPr>
          <p:cNvPr id="4" name="Title 3"/>
          <p:cNvSpPr>
            <a:spLocks noGrp="1"/>
          </p:cNvSpPr>
          <p:nvPr>
            <p:ph type="title"/>
          </p:nvPr>
        </p:nvSpPr>
        <p:spPr>
          <a:xfrm>
            <a:off x="457200" y="342900"/>
            <a:ext cx="8229600" cy="571500"/>
          </a:xfrm>
          <a:prstGeom prst="rect">
            <a:avLst/>
          </a:prstGeom>
        </p:spPr>
        <p:txBody>
          <a:bodyPr vert="horz"/>
          <a:lstStyle>
            <a:lvl1pPr algn="l">
              <a:defRPr sz="3600" b="0">
                <a:solidFill>
                  <a:srgbClr val="FE5815"/>
                </a:solidFill>
                <a:latin typeface="Segoe UI" pitchFamily="34" charset="0"/>
                <a:cs typeface="Segoe UI" pitchFamily="34" charset="0"/>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ackground slide - smaller header">
    <p:spTree>
      <p:nvGrpSpPr>
        <p:cNvPr id="1" name=""/>
        <p:cNvGrpSpPr/>
        <p:nvPr/>
      </p:nvGrpSpPr>
      <p:grpSpPr>
        <a:xfrm>
          <a:off x="0" y="0"/>
          <a:ext cx="0" cy="0"/>
          <a:chOff x="0" y="0"/>
          <a:chExt cx="0" cy="0"/>
        </a:xfrm>
      </p:grpSpPr>
      <p:sp>
        <p:nvSpPr>
          <p:cNvPr id="4" name="Title 3"/>
          <p:cNvSpPr>
            <a:spLocks noGrp="1"/>
          </p:cNvSpPr>
          <p:nvPr>
            <p:ph type="title"/>
          </p:nvPr>
        </p:nvSpPr>
        <p:spPr>
          <a:xfrm>
            <a:off x="457200" y="342900"/>
            <a:ext cx="8229600" cy="571500"/>
          </a:xfrm>
          <a:prstGeom prst="rect">
            <a:avLst/>
          </a:prstGeom>
        </p:spPr>
        <p:txBody>
          <a:bodyPr vert="horz"/>
          <a:lstStyle>
            <a:lvl1pPr algn="l">
              <a:lnSpc>
                <a:spcPts val="3200"/>
              </a:lnSpc>
              <a:defRPr sz="3000" b="0">
                <a:solidFill>
                  <a:srgbClr val="FE5815"/>
                </a:solidFill>
                <a:latin typeface="Segoe UI" pitchFamily="34" charset="0"/>
                <a:cs typeface="Segoe UI" pitchFamily="34" charset="0"/>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1_section title slide">
    <p:spTree>
      <p:nvGrpSpPr>
        <p:cNvPr id="1" name=""/>
        <p:cNvGrpSpPr/>
        <p:nvPr/>
      </p:nvGrpSpPr>
      <p:grpSpPr>
        <a:xfrm>
          <a:off x="0" y="0"/>
          <a:ext cx="0" cy="0"/>
          <a:chOff x="0" y="0"/>
          <a:chExt cx="0" cy="0"/>
        </a:xfrm>
      </p:grpSpPr>
      <p:pic>
        <p:nvPicPr>
          <p:cNvPr id="2" name="Picture 2" descr="section_title_slide.png"/>
          <p:cNvPicPr>
            <a:picLocks noChangeAspect="1"/>
          </p:cNvPicPr>
          <p:nvPr userDrawn="1"/>
        </p:nvPicPr>
        <p:blipFill>
          <a:blip r:embed="rId2"/>
          <a:srcRect/>
          <a:stretch>
            <a:fillRect/>
          </a:stretch>
        </p:blipFill>
        <p:spPr bwMode="auto">
          <a:xfrm>
            <a:off x="-12700" y="-41275"/>
            <a:ext cx="9220200" cy="5194300"/>
          </a:xfrm>
          <a:prstGeom prst="rect">
            <a:avLst/>
          </a:prstGeom>
          <a:noFill/>
          <a:ln w="9525">
            <a:noFill/>
            <a:miter lim="800000"/>
            <a:headEnd/>
            <a:tailEnd/>
          </a:ln>
        </p:spPr>
      </p:pic>
    </p:spTree>
  </p:cSld>
  <p:clrMapOvr>
    <a:masterClrMapping/>
  </p:clrMapOvr>
  <p:transition>
    <p:fade/>
  </p:transition>
</p:sldLayout>
</file>

<file path=ppt/slideLayouts/slideLayout339.xml><?xml version="1.0" encoding="utf-8"?>
<p:sldLayout xmlns:a="http://schemas.openxmlformats.org/drawingml/2006/main" xmlns:r="http://schemas.openxmlformats.org/officeDocument/2006/relationships" xmlns:p="http://schemas.openxmlformats.org/presentationml/2006/main" type="titleOnly">
  <p:cSld name="8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7054" y="171452"/>
            <a:ext cx="8375946" cy="443198"/>
          </a:xfrm>
          <a:prstGeom prst="rect">
            <a:avLst/>
          </a:prstGeom>
        </p:spPr>
        <p:txBody>
          <a:bodyPr/>
          <a:lstStyle/>
          <a:p>
            <a:r>
              <a:rPr lang="en-US" smtClean="0"/>
              <a:t>Click to edit Master title style</a:t>
            </a:r>
            <a:endParaRPr lang="en-US"/>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344" tIns="34172" rIns="68344" bIns="34172">
            <a:spAutoFit/>
          </a:bodyPr>
          <a:lstStyle/>
          <a:p>
            <a:pPr defTabSz="682479"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2479"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96"/>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54" y="1428802"/>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69"/>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831" indent="0" algn="ctr">
              <a:buNone/>
              <a:defRPr>
                <a:solidFill>
                  <a:schemeClr val="tx1">
                    <a:tint val="75000"/>
                  </a:schemeClr>
                </a:solidFill>
              </a:defRPr>
            </a:lvl2pPr>
            <a:lvl3pPr marL="683727" indent="0" algn="ctr">
              <a:buNone/>
              <a:defRPr>
                <a:solidFill>
                  <a:schemeClr val="tx1">
                    <a:tint val="75000"/>
                  </a:schemeClr>
                </a:solidFill>
              </a:defRPr>
            </a:lvl3pPr>
            <a:lvl4pPr marL="1025587" indent="0" algn="ctr">
              <a:buNone/>
              <a:defRPr>
                <a:solidFill>
                  <a:schemeClr val="tx1">
                    <a:tint val="75000"/>
                  </a:schemeClr>
                </a:solidFill>
              </a:defRPr>
            </a:lvl4pPr>
            <a:lvl5pPr marL="1367453" indent="0" algn="ctr">
              <a:buNone/>
              <a:defRPr>
                <a:solidFill>
                  <a:schemeClr val="tx1">
                    <a:tint val="75000"/>
                  </a:schemeClr>
                </a:solidFill>
              </a:defRPr>
            </a:lvl5pPr>
            <a:lvl6pPr marL="1709272" indent="0" algn="ctr">
              <a:buNone/>
              <a:defRPr>
                <a:solidFill>
                  <a:schemeClr val="tx1">
                    <a:tint val="75000"/>
                  </a:schemeClr>
                </a:solidFill>
              </a:defRPr>
            </a:lvl6pPr>
            <a:lvl7pPr marL="2051173" indent="0" algn="ctr">
              <a:buNone/>
              <a:defRPr>
                <a:solidFill>
                  <a:schemeClr val="tx1">
                    <a:tint val="75000"/>
                  </a:schemeClr>
                </a:solidFill>
              </a:defRPr>
            </a:lvl7pPr>
            <a:lvl8pPr marL="2393028" indent="0" algn="ctr">
              <a:buNone/>
              <a:defRPr>
                <a:solidFill>
                  <a:schemeClr val="tx1">
                    <a:tint val="75000"/>
                  </a:schemeClr>
                </a:solidFill>
              </a:defRPr>
            </a:lvl8pPr>
            <a:lvl9pPr marL="2734902"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99" y="3020713"/>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831" indent="0" algn="ctr">
              <a:buNone/>
              <a:defRPr>
                <a:solidFill>
                  <a:schemeClr val="tx1">
                    <a:tint val="75000"/>
                  </a:schemeClr>
                </a:solidFill>
              </a:defRPr>
            </a:lvl2pPr>
            <a:lvl3pPr marL="683727" indent="0" algn="ctr">
              <a:buNone/>
              <a:defRPr>
                <a:solidFill>
                  <a:schemeClr val="tx1">
                    <a:tint val="75000"/>
                  </a:schemeClr>
                </a:solidFill>
              </a:defRPr>
            </a:lvl3pPr>
            <a:lvl4pPr marL="1025587" indent="0" algn="ctr">
              <a:buNone/>
              <a:defRPr>
                <a:solidFill>
                  <a:schemeClr val="tx1">
                    <a:tint val="75000"/>
                  </a:schemeClr>
                </a:solidFill>
              </a:defRPr>
            </a:lvl4pPr>
            <a:lvl5pPr marL="1367453" indent="0" algn="ctr">
              <a:buNone/>
              <a:defRPr>
                <a:solidFill>
                  <a:schemeClr val="tx1">
                    <a:tint val="75000"/>
                  </a:schemeClr>
                </a:solidFill>
              </a:defRPr>
            </a:lvl5pPr>
            <a:lvl6pPr marL="1709272" indent="0" algn="ctr">
              <a:buNone/>
              <a:defRPr>
                <a:solidFill>
                  <a:schemeClr val="tx1">
                    <a:tint val="75000"/>
                  </a:schemeClr>
                </a:solidFill>
              </a:defRPr>
            </a:lvl6pPr>
            <a:lvl7pPr marL="2051173" indent="0" algn="ctr">
              <a:buNone/>
              <a:defRPr>
                <a:solidFill>
                  <a:schemeClr val="tx1">
                    <a:tint val="75000"/>
                  </a:schemeClr>
                </a:solidFill>
              </a:defRPr>
            </a:lvl7pPr>
            <a:lvl8pPr marL="2393028" indent="0" algn="ctr">
              <a:buNone/>
              <a:defRPr>
                <a:solidFill>
                  <a:schemeClr val="tx1">
                    <a:tint val="75000"/>
                  </a:schemeClr>
                </a:solidFill>
              </a:defRPr>
            </a:lvl8pPr>
            <a:lvl9pPr marL="2734902"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364" tIns="34183" rIns="68364" bIns="34183" anchor="ctr"/>
          <a:lstStyle/>
          <a:p>
            <a:pPr algn="ctr" defTabSz="683727"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713"/>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831" indent="0" algn="ctr">
              <a:buNone/>
              <a:defRPr>
                <a:solidFill>
                  <a:schemeClr val="tx1">
                    <a:tint val="75000"/>
                  </a:schemeClr>
                </a:solidFill>
              </a:defRPr>
            </a:lvl2pPr>
            <a:lvl3pPr marL="683727" indent="0" algn="ctr">
              <a:buNone/>
              <a:defRPr>
                <a:solidFill>
                  <a:schemeClr val="tx1">
                    <a:tint val="75000"/>
                  </a:schemeClr>
                </a:solidFill>
              </a:defRPr>
            </a:lvl3pPr>
            <a:lvl4pPr marL="1025587" indent="0" algn="ctr">
              <a:buNone/>
              <a:defRPr>
                <a:solidFill>
                  <a:schemeClr val="tx1">
                    <a:tint val="75000"/>
                  </a:schemeClr>
                </a:solidFill>
              </a:defRPr>
            </a:lvl4pPr>
            <a:lvl5pPr marL="1367453" indent="0" algn="ctr">
              <a:buNone/>
              <a:defRPr>
                <a:solidFill>
                  <a:schemeClr val="tx1">
                    <a:tint val="75000"/>
                  </a:schemeClr>
                </a:solidFill>
              </a:defRPr>
            </a:lvl5pPr>
            <a:lvl6pPr marL="1709272" indent="0" algn="ctr">
              <a:buNone/>
              <a:defRPr>
                <a:solidFill>
                  <a:schemeClr val="tx1">
                    <a:tint val="75000"/>
                  </a:schemeClr>
                </a:solidFill>
              </a:defRPr>
            </a:lvl6pPr>
            <a:lvl7pPr marL="2051173" indent="0" algn="ctr">
              <a:buNone/>
              <a:defRPr>
                <a:solidFill>
                  <a:schemeClr val="tx1">
                    <a:tint val="75000"/>
                  </a:schemeClr>
                </a:solidFill>
              </a:defRPr>
            </a:lvl7pPr>
            <a:lvl8pPr marL="2393028" indent="0" algn="ctr">
              <a:buNone/>
              <a:defRPr>
                <a:solidFill>
                  <a:schemeClr val="tx1">
                    <a:tint val="75000"/>
                  </a:schemeClr>
                </a:solidFill>
              </a:defRPr>
            </a:lvl8pPr>
            <a:lvl9pPr marL="2734902"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5539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5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81"/>
            <a:ext cx="4115872" cy="1323439"/>
          </a:xfrm>
        </p:spPr>
        <p:txBody>
          <a:bodyPr/>
          <a:lstStyle>
            <a:lvl1pPr marL="254228" indent="-254228">
              <a:lnSpc>
                <a:spcPct val="90000"/>
              </a:lnSpc>
              <a:defRPr sz="2100"/>
            </a:lvl1pPr>
            <a:lvl2pPr marL="503496" indent="-243341">
              <a:lnSpc>
                <a:spcPct val="90000"/>
              </a:lnSpc>
              <a:defRPr sz="1800"/>
            </a:lvl2pPr>
            <a:lvl3pPr marL="713185" indent="-215642">
              <a:lnSpc>
                <a:spcPct val="90000"/>
              </a:lnSpc>
              <a:defRPr sz="1500"/>
            </a:lvl3pPr>
            <a:lvl4pPr marL="917924" indent="-204729">
              <a:lnSpc>
                <a:spcPct val="90000"/>
              </a:lnSpc>
              <a:defRPr sz="1400"/>
            </a:lvl4pPr>
            <a:lvl5pPr marL="1133568" indent="-209688">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81"/>
            <a:ext cx="4115872" cy="1323439"/>
          </a:xfrm>
        </p:spPr>
        <p:txBody>
          <a:bodyPr/>
          <a:lstStyle>
            <a:lvl1pPr marL="260147" indent="-260147">
              <a:lnSpc>
                <a:spcPct val="90000"/>
              </a:lnSpc>
              <a:defRPr sz="2100"/>
            </a:lvl1pPr>
            <a:lvl2pPr marL="503496" indent="-254228">
              <a:lnSpc>
                <a:spcPct val="90000"/>
              </a:lnSpc>
              <a:defRPr sz="1800"/>
            </a:lvl2pPr>
            <a:lvl3pPr marL="719138" indent="-226556">
              <a:lnSpc>
                <a:spcPct val="90000"/>
              </a:lnSpc>
              <a:defRPr sz="1500"/>
            </a:lvl3pPr>
            <a:lvl4pPr marL="917924" indent="-198830">
              <a:lnSpc>
                <a:spcPct val="90000"/>
              </a:lnSpc>
              <a:defRPr sz="1400"/>
            </a:lvl4pPr>
            <a:lvl5pPr marL="1133568" indent="-204729">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21"/>
            <a:ext cx="4115872" cy="263149"/>
          </a:xfrm>
        </p:spPr>
        <p:txBody>
          <a:bodyPr anchor="b"/>
          <a:lstStyle>
            <a:lvl1pPr marL="0" indent="0">
              <a:lnSpc>
                <a:spcPct val="90000"/>
              </a:lnSpc>
              <a:spcBef>
                <a:spcPts val="0"/>
              </a:spcBef>
              <a:buNone/>
              <a:defRPr sz="1900" b="1"/>
            </a:lvl1pPr>
            <a:lvl2pPr marL="341831" indent="0">
              <a:buNone/>
              <a:defRPr sz="1500" b="1"/>
            </a:lvl2pPr>
            <a:lvl3pPr marL="683727" indent="0">
              <a:buNone/>
              <a:defRPr sz="1400" b="1"/>
            </a:lvl3pPr>
            <a:lvl4pPr marL="1025587" indent="0">
              <a:buNone/>
              <a:defRPr sz="1200" b="1"/>
            </a:lvl4pPr>
            <a:lvl5pPr marL="1367453" indent="0">
              <a:buNone/>
              <a:defRPr sz="1200" b="1"/>
            </a:lvl5pPr>
            <a:lvl6pPr marL="1709272" indent="0">
              <a:buNone/>
              <a:defRPr sz="1200" b="1"/>
            </a:lvl6pPr>
            <a:lvl7pPr marL="2051173" indent="0">
              <a:buNone/>
              <a:defRPr sz="1200" b="1"/>
            </a:lvl7pPr>
            <a:lvl8pPr marL="2393028" indent="0">
              <a:buNone/>
              <a:defRPr sz="1200" b="1"/>
            </a:lvl8pPr>
            <a:lvl9pPr marL="273490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18"/>
            <a:ext cx="4114800" cy="1166473"/>
          </a:xfrm>
        </p:spPr>
        <p:txBody>
          <a:bodyPr/>
          <a:lstStyle>
            <a:lvl1pPr marL="210681" indent="-210681">
              <a:defRPr sz="1700"/>
            </a:lvl1pPr>
            <a:lvl2pPr marL="420370" indent="-198830">
              <a:defRPr sz="1500"/>
            </a:lvl2pPr>
            <a:lvl3pPr marL="608341" indent="-182018">
              <a:defRPr sz="1400"/>
            </a:lvl3pPr>
            <a:lvl4pPr marL="785396" indent="-171140">
              <a:defRPr sz="1300"/>
            </a:lvl4pPr>
            <a:lvl5pPr marL="956535" indent="-15434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21"/>
            <a:ext cx="4115872" cy="263149"/>
          </a:xfrm>
        </p:spPr>
        <p:txBody>
          <a:bodyPr anchor="b"/>
          <a:lstStyle>
            <a:lvl1pPr marL="0" indent="0">
              <a:lnSpc>
                <a:spcPct val="90000"/>
              </a:lnSpc>
              <a:spcBef>
                <a:spcPts val="0"/>
              </a:spcBef>
              <a:buNone/>
              <a:defRPr sz="1900" b="1"/>
            </a:lvl1pPr>
            <a:lvl2pPr marL="341831" indent="0">
              <a:buNone/>
              <a:defRPr sz="1500" b="1"/>
            </a:lvl2pPr>
            <a:lvl3pPr marL="683727" indent="0">
              <a:buNone/>
              <a:defRPr sz="1400" b="1"/>
            </a:lvl3pPr>
            <a:lvl4pPr marL="1025587" indent="0">
              <a:buNone/>
              <a:defRPr sz="1200" b="1"/>
            </a:lvl4pPr>
            <a:lvl5pPr marL="1367453" indent="0">
              <a:buNone/>
              <a:defRPr sz="1200" b="1"/>
            </a:lvl5pPr>
            <a:lvl6pPr marL="1709272" indent="0">
              <a:buNone/>
              <a:defRPr sz="1200" b="1"/>
            </a:lvl6pPr>
            <a:lvl7pPr marL="2051173" indent="0">
              <a:buNone/>
              <a:defRPr sz="1200" b="1"/>
            </a:lvl7pPr>
            <a:lvl8pPr marL="2393028" indent="0">
              <a:buNone/>
              <a:defRPr sz="1200" b="1"/>
            </a:lvl8pPr>
            <a:lvl9pPr marL="273490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595" indent="-221595">
              <a:defRPr sz="1700"/>
            </a:lvl1pPr>
            <a:lvl2pPr marL="426323" indent="-204729">
              <a:defRPr sz="1500"/>
            </a:lvl2pPr>
            <a:lvl3pPr marL="614291" indent="-183009">
              <a:defRPr sz="1400"/>
            </a:lvl3pPr>
            <a:lvl4pPr marL="785396" indent="-177056">
              <a:defRPr sz="1300"/>
            </a:lvl4pPr>
            <a:lvl5pPr marL="956535" indent="-165186">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353" tIns="34177" rIns="68353" bIns="34177">
            <a:spAutoFit/>
          </a:bodyPr>
          <a:lstStyle/>
          <a:p>
            <a:pPr defTabSz="682565"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2565"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96"/>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47" y="1428802"/>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65"/>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887" indent="0" algn="ctr">
              <a:buNone/>
              <a:defRPr>
                <a:solidFill>
                  <a:schemeClr val="tx1">
                    <a:tint val="75000"/>
                  </a:schemeClr>
                </a:solidFill>
              </a:defRPr>
            </a:lvl2pPr>
            <a:lvl3pPr marL="683841" indent="0" algn="ctr">
              <a:buNone/>
              <a:defRPr>
                <a:solidFill>
                  <a:schemeClr val="tx1">
                    <a:tint val="75000"/>
                  </a:schemeClr>
                </a:solidFill>
              </a:defRPr>
            </a:lvl3pPr>
            <a:lvl4pPr marL="1025759" indent="0" algn="ctr">
              <a:buNone/>
              <a:defRPr>
                <a:solidFill>
                  <a:schemeClr val="tx1">
                    <a:tint val="75000"/>
                  </a:schemeClr>
                </a:solidFill>
              </a:defRPr>
            </a:lvl4pPr>
            <a:lvl5pPr marL="1367681" indent="0" algn="ctr">
              <a:buNone/>
              <a:defRPr>
                <a:solidFill>
                  <a:schemeClr val="tx1">
                    <a:tint val="75000"/>
                  </a:schemeClr>
                </a:solidFill>
              </a:defRPr>
            </a:lvl5pPr>
            <a:lvl6pPr marL="1709560" indent="0" algn="ctr">
              <a:buNone/>
              <a:defRPr>
                <a:solidFill>
                  <a:schemeClr val="tx1">
                    <a:tint val="75000"/>
                  </a:schemeClr>
                </a:solidFill>
              </a:defRPr>
            </a:lvl6pPr>
            <a:lvl7pPr marL="2051515" indent="0" algn="ctr">
              <a:buNone/>
              <a:defRPr>
                <a:solidFill>
                  <a:schemeClr val="tx1">
                    <a:tint val="75000"/>
                  </a:schemeClr>
                </a:solidFill>
              </a:defRPr>
            </a:lvl7pPr>
            <a:lvl8pPr marL="2393424" indent="0" algn="ctr">
              <a:buNone/>
              <a:defRPr>
                <a:solidFill>
                  <a:schemeClr val="tx1">
                    <a:tint val="75000"/>
                  </a:schemeClr>
                </a:solidFill>
              </a:defRPr>
            </a:lvl8pPr>
            <a:lvl9pPr marL="2735358"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50"/>
            <a:ext cx="8363938"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97" y="3020713"/>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887" indent="0" algn="ctr">
              <a:buNone/>
              <a:defRPr>
                <a:solidFill>
                  <a:schemeClr val="tx1">
                    <a:tint val="75000"/>
                  </a:schemeClr>
                </a:solidFill>
              </a:defRPr>
            </a:lvl2pPr>
            <a:lvl3pPr marL="683841" indent="0" algn="ctr">
              <a:buNone/>
              <a:defRPr>
                <a:solidFill>
                  <a:schemeClr val="tx1">
                    <a:tint val="75000"/>
                  </a:schemeClr>
                </a:solidFill>
              </a:defRPr>
            </a:lvl3pPr>
            <a:lvl4pPr marL="1025759" indent="0" algn="ctr">
              <a:buNone/>
              <a:defRPr>
                <a:solidFill>
                  <a:schemeClr val="tx1">
                    <a:tint val="75000"/>
                  </a:schemeClr>
                </a:solidFill>
              </a:defRPr>
            </a:lvl4pPr>
            <a:lvl5pPr marL="1367681" indent="0" algn="ctr">
              <a:buNone/>
              <a:defRPr>
                <a:solidFill>
                  <a:schemeClr val="tx1">
                    <a:tint val="75000"/>
                  </a:schemeClr>
                </a:solidFill>
              </a:defRPr>
            </a:lvl5pPr>
            <a:lvl6pPr marL="1709560" indent="0" algn="ctr">
              <a:buNone/>
              <a:defRPr>
                <a:solidFill>
                  <a:schemeClr val="tx1">
                    <a:tint val="75000"/>
                  </a:schemeClr>
                </a:solidFill>
              </a:defRPr>
            </a:lvl6pPr>
            <a:lvl7pPr marL="2051515" indent="0" algn="ctr">
              <a:buNone/>
              <a:defRPr>
                <a:solidFill>
                  <a:schemeClr val="tx1">
                    <a:tint val="75000"/>
                  </a:schemeClr>
                </a:solidFill>
              </a:defRPr>
            </a:lvl7pPr>
            <a:lvl8pPr marL="2393424" indent="0" algn="ctr">
              <a:buNone/>
              <a:defRPr>
                <a:solidFill>
                  <a:schemeClr val="tx1">
                    <a:tint val="75000"/>
                  </a:schemeClr>
                </a:solidFill>
              </a:defRPr>
            </a:lvl8pPr>
            <a:lvl9pPr marL="273535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376" tIns="34189" rIns="68376" bIns="34189" anchor="ctr"/>
          <a:lstStyle/>
          <a:p>
            <a:pPr algn="ctr" defTabSz="683841"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713"/>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887" indent="0" algn="ctr">
              <a:buNone/>
              <a:defRPr>
                <a:solidFill>
                  <a:schemeClr val="tx1">
                    <a:tint val="75000"/>
                  </a:schemeClr>
                </a:solidFill>
              </a:defRPr>
            </a:lvl2pPr>
            <a:lvl3pPr marL="683841" indent="0" algn="ctr">
              <a:buNone/>
              <a:defRPr>
                <a:solidFill>
                  <a:schemeClr val="tx1">
                    <a:tint val="75000"/>
                  </a:schemeClr>
                </a:solidFill>
              </a:defRPr>
            </a:lvl3pPr>
            <a:lvl4pPr marL="1025759" indent="0" algn="ctr">
              <a:buNone/>
              <a:defRPr>
                <a:solidFill>
                  <a:schemeClr val="tx1">
                    <a:tint val="75000"/>
                  </a:schemeClr>
                </a:solidFill>
              </a:defRPr>
            </a:lvl4pPr>
            <a:lvl5pPr marL="1367681" indent="0" algn="ctr">
              <a:buNone/>
              <a:defRPr>
                <a:solidFill>
                  <a:schemeClr val="tx1">
                    <a:tint val="75000"/>
                  </a:schemeClr>
                </a:solidFill>
              </a:defRPr>
            </a:lvl5pPr>
            <a:lvl6pPr marL="1709560" indent="0" algn="ctr">
              <a:buNone/>
              <a:defRPr>
                <a:solidFill>
                  <a:schemeClr val="tx1">
                    <a:tint val="75000"/>
                  </a:schemeClr>
                </a:solidFill>
              </a:defRPr>
            </a:lvl6pPr>
            <a:lvl7pPr marL="2051515" indent="0" algn="ctr">
              <a:buNone/>
              <a:defRPr>
                <a:solidFill>
                  <a:schemeClr val="tx1">
                    <a:tint val="75000"/>
                  </a:schemeClr>
                </a:solidFill>
              </a:defRPr>
            </a:lvl7pPr>
            <a:lvl8pPr marL="2393424" indent="0" algn="ctr">
              <a:buNone/>
              <a:defRPr>
                <a:solidFill>
                  <a:schemeClr val="tx1">
                    <a:tint val="75000"/>
                  </a:schemeClr>
                </a:solidFill>
              </a:defRPr>
            </a:lvl8pPr>
            <a:lvl9pPr marL="273535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270" indent="-254270">
              <a:lnSpc>
                <a:spcPct val="90000"/>
              </a:lnSpc>
              <a:defRPr sz="2100"/>
            </a:lvl1pPr>
            <a:lvl2pPr marL="503580" indent="-243381">
              <a:lnSpc>
                <a:spcPct val="90000"/>
              </a:lnSpc>
              <a:defRPr sz="1800"/>
            </a:lvl2pPr>
            <a:lvl3pPr marL="713305" indent="-215678">
              <a:lnSpc>
                <a:spcPct val="90000"/>
              </a:lnSpc>
              <a:defRPr sz="1500"/>
            </a:lvl3pPr>
            <a:lvl4pPr marL="918080" indent="-204765">
              <a:lnSpc>
                <a:spcPct val="90000"/>
              </a:lnSpc>
              <a:defRPr sz="1400"/>
            </a:lvl4pPr>
            <a:lvl5pPr marL="1133760" indent="-209724">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191" indent="-260191">
              <a:lnSpc>
                <a:spcPct val="90000"/>
              </a:lnSpc>
              <a:defRPr sz="2100"/>
            </a:lvl1pPr>
            <a:lvl2pPr marL="503580" indent="-254270">
              <a:lnSpc>
                <a:spcPct val="90000"/>
              </a:lnSpc>
              <a:defRPr sz="1800"/>
            </a:lvl2pPr>
            <a:lvl3pPr marL="719258" indent="-226592">
              <a:lnSpc>
                <a:spcPct val="90000"/>
              </a:lnSpc>
              <a:defRPr sz="1500"/>
            </a:lvl3pPr>
            <a:lvl4pPr marL="918080" indent="-198862">
              <a:lnSpc>
                <a:spcPct val="90000"/>
              </a:lnSpc>
              <a:defRPr sz="1400"/>
            </a:lvl4pPr>
            <a:lvl5pPr marL="1133760" indent="-204765">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17"/>
            <a:ext cx="4115872" cy="263149"/>
          </a:xfrm>
        </p:spPr>
        <p:txBody>
          <a:bodyPr anchor="b"/>
          <a:lstStyle>
            <a:lvl1pPr marL="0" indent="0">
              <a:lnSpc>
                <a:spcPct val="90000"/>
              </a:lnSpc>
              <a:spcBef>
                <a:spcPts val="0"/>
              </a:spcBef>
              <a:buNone/>
              <a:defRPr sz="1900" b="1"/>
            </a:lvl1pPr>
            <a:lvl2pPr marL="341887" indent="0">
              <a:buNone/>
              <a:defRPr sz="1500" b="1"/>
            </a:lvl2pPr>
            <a:lvl3pPr marL="683841" indent="0">
              <a:buNone/>
              <a:defRPr sz="1400" b="1"/>
            </a:lvl3pPr>
            <a:lvl4pPr marL="1025759" indent="0">
              <a:buNone/>
              <a:defRPr sz="1200" b="1"/>
            </a:lvl4pPr>
            <a:lvl5pPr marL="1367681" indent="0">
              <a:buNone/>
              <a:defRPr sz="1200" b="1"/>
            </a:lvl5pPr>
            <a:lvl6pPr marL="1709560" indent="0">
              <a:buNone/>
              <a:defRPr sz="1200" b="1"/>
            </a:lvl6pPr>
            <a:lvl7pPr marL="2051515" indent="0">
              <a:buNone/>
              <a:defRPr sz="1200" b="1"/>
            </a:lvl7pPr>
            <a:lvl8pPr marL="2393424" indent="0">
              <a:buNone/>
              <a:defRPr sz="1200" b="1"/>
            </a:lvl8pPr>
            <a:lvl9pPr marL="2735358"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14"/>
            <a:ext cx="4114800" cy="1166473"/>
          </a:xfrm>
        </p:spPr>
        <p:txBody>
          <a:bodyPr/>
          <a:lstStyle>
            <a:lvl1pPr marL="210717" indent="-210717">
              <a:defRPr sz="1700"/>
            </a:lvl1pPr>
            <a:lvl2pPr marL="420442" indent="-198862">
              <a:defRPr sz="1500"/>
            </a:lvl2pPr>
            <a:lvl3pPr marL="608443" indent="-182048">
              <a:defRPr sz="1400"/>
            </a:lvl3pPr>
            <a:lvl4pPr marL="785528" indent="-171168">
              <a:defRPr sz="1300"/>
            </a:lvl4pPr>
            <a:lvl5pPr marL="956695" indent="-15437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17"/>
            <a:ext cx="4115872" cy="263149"/>
          </a:xfrm>
        </p:spPr>
        <p:txBody>
          <a:bodyPr anchor="b"/>
          <a:lstStyle>
            <a:lvl1pPr marL="0" indent="0">
              <a:lnSpc>
                <a:spcPct val="90000"/>
              </a:lnSpc>
              <a:spcBef>
                <a:spcPts val="0"/>
              </a:spcBef>
              <a:buNone/>
              <a:defRPr sz="1900" b="1"/>
            </a:lvl1pPr>
            <a:lvl2pPr marL="341887" indent="0">
              <a:buNone/>
              <a:defRPr sz="1500" b="1"/>
            </a:lvl2pPr>
            <a:lvl3pPr marL="683841" indent="0">
              <a:buNone/>
              <a:defRPr sz="1400" b="1"/>
            </a:lvl3pPr>
            <a:lvl4pPr marL="1025759" indent="0">
              <a:buNone/>
              <a:defRPr sz="1200" b="1"/>
            </a:lvl4pPr>
            <a:lvl5pPr marL="1367681" indent="0">
              <a:buNone/>
              <a:defRPr sz="1200" b="1"/>
            </a:lvl5pPr>
            <a:lvl6pPr marL="1709560" indent="0">
              <a:buNone/>
              <a:defRPr sz="1200" b="1"/>
            </a:lvl6pPr>
            <a:lvl7pPr marL="2051515" indent="0">
              <a:buNone/>
              <a:defRPr sz="1200" b="1"/>
            </a:lvl7pPr>
            <a:lvl8pPr marL="2393424" indent="0">
              <a:buNone/>
              <a:defRPr sz="1200" b="1"/>
            </a:lvl8pPr>
            <a:lvl9pPr marL="2735358"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631" indent="-221631">
              <a:defRPr sz="1700"/>
            </a:lvl1pPr>
            <a:lvl2pPr marL="426395" indent="-204765">
              <a:defRPr sz="1500"/>
            </a:lvl2pPr>
            <a:lvl3pPr marL="614393" indent="-183039">
              <a:defRPr sz="1400"/>
            </a:lvl3pPr>
            <a:lvl4pPr marL="785528" indent="-177086">
              <a:defRPr sz="1300"/>
            </a:lvl4pPr>
            <a:lvl5pPr marL="956695" indent="-165214">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365" tIns="34183" rIns="68365" bIns="34183">
            <a:spAutoFit/>
          </a:bodyPr>
          <a:lstStyle/>
          <a:p>
            <a:pPr defTabSz="682679"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2679"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96"/>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850"/>
            <a:ext cx="4115872" cy="2129814"/>
          </a:xfrm>
        </p:spPr>
        <p:txBody>
          <a:bodyPr/>
          <a:lstStyle>
            <a:lvl1pPr marL="338833" indent="-338833">
              <a:lnSpc>
                <a:spcPct val="90000"/>
              </a:lnSpc>
              <a:defRPr sz="2800"/>
            </a:lvl1pPr>
            <a:lvl2pPr marL="671070" indent="-324331">
              <a:lnSpc>
                <a:spcPct val="90000"/>
              </a:lnSpc>
              <a:defRPr sz="2400"/>
            </a:lvl2pPr>
            <a:lvl3pPr marL="950602" indent="-287412">
              <a:lnSpc>
                <a:spcPct val="90000"/>
              </a:lnSpc>
              <a:defRPr sz="2000"/>
            </a:lvl3pPr>
            <a:lvl4pPr marL="1223487" indent="-272865">
              <a:lnSpc>
                <a:spcPct val="90000"/>
              </a:lnSpc>
              <a:defRPr sz="1800"/>
            </a:lvl4pPr>
            <a:lvl5pPr marL="1510898" indent="-279475">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850"/>
            <a:ext cx="4115872" cy="2129814"/>
          </a:xfrm>
        </p:spPr>
        <p:txBody>
          <a:bodyPr/>
          <a:lstStyle>
            <a:lvl1pPr marL="346699" indent="-346699">
              <a:lnSpc>
                <a:spcPct val="90000"/>
              </a:lnSpc>
              <a:defRPr sz="2800"/>
            </a:lvl1pPr>
            <a:lvl2pPr marL="671070" indent="-338833">
              <a:lnSpc>
                <a:spcPct val="90000"/>
              </a:lnSpc>
              <a:defRPr sz="2400"/>
            </a:lvl2pPr>
            <a:lvl3pPr marL="958482" indent="-301963">
              <a:lnSpc>
                <a:spcPct val="90000"/>
              </a:lnSpc>
              <a:defRPr sz="2000"/>
            </a:lvl3pPr>
            <a:lvl4pPr marL="1223487" indent="-265005">
              <a:lnSpc>
                <a:spcPct val="90000"/>
              </a:lnSpc>
              <a:defRPr sz="1800"/>
            </a:lvl4pPr>
            <a:lvl5pPr marL="1510898" indent="-272865">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7741" y="1428802"/>
            <a:ext cx="7683913" cy="1142623"/>
          </a:xfrm>
        </p:spPr>
        <p:txBody>
          <a:bodyPr>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727662" y="3257660"/>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957" indent="0" algn="ctr">
              <a:buNone/>
              <a:defRPr>
                <a:solidFill>
                  <a:schemeClr val="tx1">
                    <a:tint val="75000"/>
                  </a:schemeClr>
                </a:solidFill>
              </a:defRPr>
            </a:lvl2pPr>
            <a:lvl3pPr marL="683983" indent="0" algn="ctr">
              <a:buNone/>
              <a:defRPr>
                <a:solidFill>
                  <a:schemeClr val="tx1">
                    <a:tint val="75000"/>
                  </a:schemeClr>
                </a:solidFill>
              </a:defRPr>
            </a:lvl3pPr>
            <a:lvl4pPr marL="1025970" indent="0" algn="ctr">
              <a:buNone/>
              <a:defRPr>
                <a:solidFill>
                  <a:schemeClr val="tx1">
                    <a:tint val="75000"/>
                  </a:schemeClr>
                </a:solidFill>
              </a:defRPr>
            </a:lvl4pPr>
            <a:lvl5pPr marL="1367966" indent="0" algn="ctr">
              <a:buNone/>
              <a:defRPr>
                <a:solidFill>
                  <a:schemeClr val="tx1">
                    <a:tint val="75000"/>
                  </a:schemeClr>
                </a:solidFill>
              </a:defRPr>
            </a:lvl5pPr>
            <a:lvl6pPr marL="1709920" indent="0" algn="ctr">
              <a:buNone/>
              <a:defRPr>
                <a:solidFill>
                  <a:schemeClr val="tx1">
                    <a:tint val="75000"/>
                  </a:schemeClr>
                </a:solidFill>
              </a:defRPr>
            </a:lvl6pPr>
            <a:lvl7pPr marL="2051943" indent="0" algn="ctr">
              <a:buNone/>
              <a:defRPr>
                <a:solidFill>
                  <a:schemeClr val="tx1">
                    <a:tint val="75000"/>
                  </a:schemeClr>
                </a:solidFill>
              </a:defRPr>
            </a:lvl7pPr>
            <a:lvl8pPr marL="2393924" indent="0" algn="ctr">
              <a:buNone/>
              <a:defRPr>
                <a:solidFill>
                  <a:schemeClr val="tx1">
                    <a:tint val="75000"/>
                  </a:schemeClr>
                </a:solidFill>
              </a:defRPr>
            </a:lvl8pPr>
            <a:lvl9pPr marL="2735928"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92" y="3020690"/>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957" indent="0" algn="ctr">
              <a:buNone/>
              <a:defRPr>
                <a:solidFill>
                  <a:schemeClr val="tx1">
                    <a:tint val="75000"/>
                  </a:schemeClr>
                </a:solidFill>
              </a:defRPr>
            </a:lvl2pPr>
            <a:lvl3pPr marL="683983" indent="0" algn="ctr">
              <a:buNone/>
              <a:defRPr>
                <a:solidFill>
                  <a:schemeClr val="tx1">
                    <a:tint val="75000"/>
                  </a:schemeClr>
                </a:solidFill>
              </a:defRPr>
            </a:lvl3pPr>
            <a:lvl4pPr marL="1025970" indent="0" algn="ctr">
              <a:buNone/>
              <a:defRPr>
                <a:solidFill>
                  <a:schemeClr val="tx1">
                    <a:tint val="75000"/>
                  </a:schemeClr>
                </a:solidFill>
              </a:defRPr>
            </a:lvl4pPr>
            <a:lvl5pPr marL="1367966" indent="0" algn="ctr">
              <a:buNone/>
              <a:defRPr>
                <a:solidFill>
                  <a:schemeClr val="tx1">
                    <a:tint val="75000"/>
                  </a:schemeClr>
                </a:solidFill>
              </a:defRPr>
            </a:lvl5pPr>
            <a:lvl6pPr marL="1709920" indent="0" algn="ctr">
              <a:buNone/>
              <a:defRPr>
                <a:solidFill>
                  <a:schemeClr val="tx1">
                    <a:tint val="75000"/>
                  </a:schemeClr>
                </a:solidFill>
              </a:defRPr>
            </a:lvl6pPr>
            <a:lvl7pPr marL="2051943" indent="0" algn="ctr">
              <a:buNone/>
              <a:defRPr>
                <a:solidFill>
                  <a:schemeClr val="tx1">
                    <a:tint val="75000"/>
                  </a:schemeClr>
                </a:solidFill>
              </a:defRPr>
            </a:lvl7pPr>
            <a:lvl8pPr marL="2393924" indent="0" algn="ctr">
              <a:buNone/>
              <a:defRPr>
                <a:solidFill>
                  <a:schemeClr val="tx1">
                    <a:tint val="75000"/>
                  </a:schemeClr>
                </a:solidFill>
              </a:defRPr>
            </a:lvl8pPr>
            <a:lvl9pPr marL="273592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Demo, Video etc. &quot;special&quot; slides - Callout">
    <p:spTree>
      <p:nvGrpSpPr>
        <p:cNvPr id="1" name=""/>
        <p:cNvGrpSpPr/>
        <p:nvPr/>
      </p:nvGrpSpPr>
      <p:grpSpPr>
        <a:xfrm>
          <a:off x="0" y="0"/>
          <a:ext cx="0" cy="0"/>
          <a:chOff x="0" y="0"/>
          <a:chExt cx="0" cy="0"/>
        </a:xfrm>
      </p:grpSpPr>
      <p:sp>
        <p:nvSpPr>
          <p:cNvPr id="5" name="Snip Single Corner Rectangle 4"/>
          <p:cNvSpPr/>
          <p:nvPr/>
        </p:nvSpPr>
        <p:spPr>
          <a:xfrm rot="16200000">
            <a:off x="6715125" y="1985963"/>
            <a:ext cx="1900238" cy="2957512"/>
          </a:xfrm>
          <a:prstGeom prst="snip1Rect">
            <a:avLst/>
          </a:prstGeom>
          <a:solidFill>
            <a:srgbClr val="DBD7D3"/>
          </a:solidFill>
          <a:ln>
            <a:noFill/>
          </a:ln>
        </p:spPr>
        <p:style>
          <a:lnRef idx="2">
            <a:schemeClr val="accent1">
              <a:shade val="50000"/>
            </a:schemeClr>
          </a:lnRef>
          <a:fillRef idx="1">
            <a:schemeClr val="accent1"/>
          </a:fillRef>
          <a:effectRef idx="0">
            <a:schemeClr val="accent1"/>
          </a:effectRef>
          <a:fontRef idx="minor">
            <a:schemeClr val="lt1"/>
          </a:fontRef>
        </p:style>
        <p:txBody>
          <a:bodyPr lIns="68391" tIns="34196" rIns="68391" bIns="34196" anchor="ctr"/>
          <a:lstStyle/>
          <a:p>
            <a:pPr algn="ctr" defTabSz="683983" fontAlgn="auto">
              <a:spcBef>
                <a:spcPts val="0"/>
              </a:spcBef>
              <a:spcAft>
                <a:spcPts val="0"/>
              </a:spcAft>
              <a:defRPr/>
            </a:pPr>
            <a:endParaRPr lang="en-US" sz="1400">
              <a:solidFill>
                <a:srgbClr val="FFFFFF"/>
              </a:solidFill>
            </a:endParaRPr>
          </a:p>
        </p:txBody>
      </p:sp>
      <p:cxnSp>
        <p:nvCxnSpPr>
          <p:cNvPr id="6" name="Straight Connector 5"/>
          <p:cNvCxnSpPr/>
          <p:nvPr/>
        </p:nvCxnSpPr>
        <p:spPr>
          <a:xfrm rot="5400000" flipH="1" flipV="1">
            <a:off x="6085682" y="2412206"/>
            <a:ext cx="373062" cy="365125"/>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451600" y="2406650"/>
            <a:ext cx="26924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57800" y="3611563"/>
            <a:ext cx="1663700" cy="0"/>
          </a:xfrm>
          <a:prstGeom prst="line">
            <a:avLst/>
          </a:prstGeom>
          <a:ln w="12700">
            <a:solidFill>
              <a:schemeClr val="tx1">
                <a:alpha val="49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417213" y="514610"/>
            <a:ext cx="6994362" cy="1142621"/>
          </a:xfrm>
        </p:spPr>
        <p:txBody>
          <a:bodyPr anchor="ctr" anchorCtr="0">
            <a:noAutofit/>
          </a:bodyPr>
          <a:lstStyle>
            <a:lvl1pPr>
              <a:lnSpc>
                <a:spcPct val="90000"/>
              </a:lnSpc>
              <a:defRPr sz="3000" b="1"/>
            </a:lvl1pPr>
          </a:lstStyle>
          <a:p>
            <a:r>
              <a:rPr lang="en-US" smtClean="0"/>
              <a:t>Click to edit Master title style</a:t>
            </a:r>
            <a:endParaRPr lang="en-US" dirty="0"/>
          </a:p>
        </p:txBody>
      </p:sp>
      <p:sp>
        <p:nvSpPr>
          <p:cNvPr id="3" name="Subtitle 2"/>
          <p:cNvSpPr>
            <a:spLocks noGrp="1"/>
          </p:cNvSpPr>
          <p:nvPr>
            <p:ph type="subTitle" idx="1"/>
          </p:nvPr>
        </p:nvSpPr>
        <p:spPr>
          <a:xfrm>
            <a:off x="1417224" y="3020690"/>
            <a:ext cx="4686727"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1957" indent="0" algn="ctr">
              <a:buNone/>
              <a:defRPr>
                <a:solidFill>
                  <a:schemeClr val="tx1">
                    <a:tint val="75000"/>
                  </a:schemeClr>
                </a:solidFill>
              </a:defRPr>
            </a:lvl2pPr>
            <a:lvl3pPr marL="683983" indent="0" algn="ctr">
              <a:buNone/>
              <a:defRPr>
                <a:solidFill>
                  <a:schemeClr val="tx1">
                    <a:tint val="75000"/>
                  </a:schemeClr>
                </a:solidFill>
              </a:defRPr>
            </a:lvl3pPr>
            <a:lvl4pPr marL="1025970" indent="0" algn="ctr">
              <a:buNone/>
              <a:defRPr>
                <a:solidFill>
                  <a:schemeClr val="tx1">
                    <a:tint val="75000"/>
                  </a:schemeClr>
                </a:solidFill>
              </a:defRPr>
            </a:lvl4pPr>
            <a:lvl5pPr marL="1367966" indent="0" algn="ctr">
              <a:buNone/>
              <a:defRPr>
                <a:solidFill>
                  <a:schemeClr val="tx1">
                    <a:tint val="75000"/>
                  </a:schemeClr>
                </a:solidFill>
              </a:defRPr>
            </a:lvl5pPr>
            <a:lvl6pPr marL="1709920" indent="0" algn="ctr">
              <a:buNone/>
              <a:defRPr>
                <a:solidFill>
                  <a:schemeClr val="tx1">
                    <a:tint val="75000"/>
                  </a:schemeClr>
                </a:solidFill>
              </a:defRPr>
            </a:lvl6pPr>
            <a:lvl7pPr marL="2051943" indent="0" algn="ctr">
              <a:buNone/>
              <a:defRPr>
                <a:solidFill>
                  <a:schemeClr val="tx1">
                    <a:tint val="75000"/>
                  </a:schemeClr>
                </a:solidFill>
              </a:defRPr>
            </a:lvl7pPr>
            <a:lvl8pPr marL="2393924" indent="0" algn="ctr">
              <a:buNone/>
              <a:defRPr>
                <a:solidFill>
                  <a:schemeClr val="tx1">
                    <a:tint val="75000"/>
                  </a:schemeClr>
                </a:solidFill>
              </a:defRPr>
            </a:lvl8pPr>
            <a:lvl9pPr marL="273592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7662" y="1771652"/>
            <a:ext cx="7683914" cy="1033983"/>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5400" b="1" i="1" u="none" strike="noStrike" kern="1200" cap="none" spc="-482" normalizeH="0" baseline="0" noProof="0" dirty="0" smtClean="0">
                <a:ln w="11430"/>
                <a:solidFill>
                  <a:schemeClr val="accent3"/>
                </a:soli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41698"/>
            <a:ext cx="8363938" cy="4154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322" indent="-254322">
              <a:lnSpc>
                <a:spcPct val="90000"/>
              </a:lnSpc>
              <a:defRPr sz="2100"/>
            </a:lvl1pPr>
            <a:lvl2pPr marL="503685" indent="-243431">
              <a:lnSpc>
                <a:spcPct val="90000"/>
              </a:lnSpc>
              <a:defRPr sz="1800"/>
            </a:lvl2pPr>
            <a:lvl3pPr marL="713455" indent="-215723">
              <a:lnSpc>
                <a:spcPct val="90000"/>
              </a:lnSpc>
              <a:defRPr sz="1500"/>
            </a:lvl3pPr>
            <a:lvl4pPr marL="918275" indent="-204810">
              <a:lnSpc>
                <a:spcPct val="90000"/>
              </a:lnSpc>
              <a:defRPr sz="1400"/>
            </a:lvl4pPr>
            <a:lvl5pPr marL="1134000" indent="-209769">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246" indent="-260246">
              <a:lnSpc>
                <a:spcPct val="90000"/>
              </a:lnSpc>
              <a:defRPr sz="2100"/>
            </a:lvl1pPr>
            <a:lvl2pPr marL="503685" indent="-254322">
              <a:lnSpc>
                <a:spcPct val="90000"/>
              </a:lnSpc>
              <a:defRPr sz="1800"/>
            </a:lvl2pPr>
            <a:lvl3pPr marL="719408" indent="-226637">
              <a:lnSpc>
                <a:spcPct val="90000"/>
              </a:lnSpc>
              <a:defRPr sz="1500"/>
            </a:lvl3pPr>
            <a:lvl4pPr marL="918275" indent="-198902">
              <a:lnSpc>
                <a:spcPct val="90000"/>
              </a:lnSpc>
              <a:defRPr sz="1400"/>
            </a:lvl4pPr>
            <a:lvl5pPr marL="1134000" indent="-204810">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12"/>
            <a:ext cx="4115872" cy="263149"/>
          </a:xfrm>
        </p:spPr>
        <p:txBody>
          <a:bodyPr anchor="b"/>
          <a:lstStyle>
            <a:lvl1pPr marL="0" indent="0">
              <a:lnSpc>
                <a:spcPct val="90000"/>
              </a:lnSpc>
              <a:spcBef>
                <a:spcPts val="0"/>
              </a:spcBef>
              <a:buNone/>
              <a:defRPr sz="1900" b="1"/>
            </a:lvl1pPr>
            <a:lvl2pPr marL="341957" indent="0">
              <a:buNone/>
              <a:defRPr sz="1500" b="1"/>
            </a:lvl2pPr>
            <a:lvl3pPr marL="683983" indent="0">
              <a:buNone/>
              <a:defRPr sz="1400" b="1"/>
            </a:lvl3pPr>
            <a:lvl4pPr marL="1025970" indent="0">
              <a:buNone/>
              <a:defRPr sz="1200" b="1"/>
            </a:lvl4pPr>
            <a:lvl5pPr marL="1367966" indent="0">
              <a:buNone/>
              <a:defRPr sz="1200" b="1"/>
            </a:lvl5pPr>
            <a:lvl6pPr marL="1709920" indent="0">
              <a:buNone/>
              <a:defRPr sz="1200" b="1"/>
            </a:lvl6pPr>
            <a:lvl7pPr marL="2051943" indent="0">
              <a:buNone/>
              <a:defRPr sz="1200" b="1"/>
            </a:lvl7pPr>
            <a:lvl8pPr marL="2393924" indent="0">
              <a:buNone/>
              <a:defRPr sz="1200" b="1"/>
            </a:lvl8pPr>
            <a:lvl9pPr marL="2735928"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09"/>
            <a:ext cx="4114800" cy="1166473"/>
          </a:xfrm>
        </p:spPr>
        <p:txBody>
          <a:bodyPr/>
          <a:lstStyle>
            <a:lvl1pPr marL="210762" indent="-210762">
              <a:defRPr sz="1700"/>
            </a:lvl1pPr>
            <a:lvl2pPr marL="420532" indent="-198902">
              <a:defRPr sz="1500"/>
            </a:lvl2pPr>
            <a:lvl3pPr marL="608570" indent="-182085">
              <a:defRPr sz="1400"/>
            </a:lvl3pPr>
            <a:lvl4pPr marL="785693" indent="-171203">
              <a:defRPr sz="1300"/>
            </a:lvl4pPr>
            <a:lvl5pPr marL="956895" indent="-15440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12"/>
            <a:ext cx="4115872" cy="263149"/>
          </a:xfrm>
        </p:spPr>
        <p:txBody>
          <a:bodyPr anchor="b"/>
          <a:lstStyle>
            <a:lvl1pPr marL="0" indent="0">
              <a:lnSpc>
                <a:spcPct val="90000"/>
              </a:lnSpc>
              <a:spcBef>
                <a:spcPts val="0"/>
              </a:spcBef>
              <a:buNone/>
              <a:defRPr sz="1900" b="1"/>
            </a:lvl1pPr>
            <a:lvl2pPr marL="341957" indent="0">
              <a:buNone/>
              <a:defRPr sz="1500" b="1"/>
            </a:lvl2pPr>
            <a:lvl3pPr marL="683983" indent="0">
              <a:buNone/>
              <a:defRPr sz="1400" b="1"/>
            </a:lvl3pPr>
            <a:lvl4pPr marL="1025970" indent="0">
              <a:buNone/>
              <a:defRPr sz="1200" b="1"/>
            </a:lvl4pPr>
            <a:lvl5pPr marL="1367966" indent="0">
              <a:buNone/>
              <a:defRPr sz="1200" b="1"/>
            </a:lvl5pPr>
            <a:lvl6pPr marL="1709920" indent="0">
              <a:buNone/>
              <a:defRPr sz="1200" b="1"/>
            </a:lvl6pPr>
            <a:lvl7pPr marL="2051943" indent="0">
              <a:buNone/>
              <a:defRPr sz="1200" b="1"/>
            </a:lvl7pPr>
            <a:lvl8pPr marL="2393924" indent="0">
              <a:buNone/>
              <a:defRPr sz="1200" b="1"/>
            </a:lvl8pPr>
            <a:lvl9pPr marL="2735928"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676" indent="-221676">
              <a:defRPr sz="1700"/>
            </a:lvl1pPr>
            <a:lvl2pPr marL="426485" indent="-204810">
              <a:defRPr sz="1500"/>
            </a:lvl2pPr>
            <a:lvl3pPr marL="614520" indent="-183076">
              <a:defRPr sz="1400"/>
            </a:lvl3pPr>
            <a:lvl4pPr marL="785693" indent="-177123">
              <a:defRPr sz="1300"/>
            </a:lvl4pPr>
            <a:lvl5pPr marL="956895" indent="-165249">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625966"/>
            <a:ext cx="4115872" cy="692497"/>
          </a:xfrm>
        </p:spPr>
        <p:txBody>
          <a:bodyPr anchor="b"/>
          <a:lstStyle>
            <a:lvl1pPr marL="0" indent="0">
              <a:lnSpc>
                <a:spcPct val="90000"/>
              </a:lnSpc>
              <a:spcBef>
                <a:spcPts val="0"/>
              </a:spcBef>
              <a:buNone/>
              <a:defRPr sz="2500" b="1"/>
            </a:lvl1pPr>
            <a:lvl2pPr marL="455643" indent="0">
              <a:buNone/>
              <a:defRPr sz="2000" b="1"/>
            </a:lvl2pPr>
            <a:lvl3pPr marL="911285" indent="0">
              <a:buNone/>
              <a:defRPr sz="1800" b="1"/>
            </a:lvl3pPr>
            <a:lvl4pPr marL="1366928" indent="0">
              <a:buNone/>
              <a:defRPr sz="1600" b="1"/>
            </a:lvl4pPr>
            <a:lvl5pPr marL="1822566" indent="0">
              <a:buNone/>
              <a:defRPr sz="1600" b="1"/>
            </a:lvl5pPr>
            <a:lvl6pPr marL="2278199" indent="0">
              <a:buNone/>
              <a:defRPr sz="1600" b="1"/>
            </a:lvl6pPr>
            <a:lvl7pPr marL="2733852" indent="0">
              <a:buNone/>
              <a:defRPr sz="1600" b="1"/>
            </a:lvl7pPr>
            <a:lvl8pPr marL="3189485" indent="0">
              <a:buNone/>
              <a:defRPr sz="1600" b="1"/>
            </a:lvl8pPr>
            <a:lvl9pPr marL="364511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1600237"/>
            <a:ext cx="4114800" cy="1855893"/>
          </a:xfrm>
        </p:spPr>
        <p:txBody>
          <a:bodyPr/>
          <a:lstStyle>
            <a:lvl1pPr marL="280799" indent="-280799">
              <a:defRPr sz="2300"/>
            </a:lvl1pPr>
            <a:lvl2pPr marL="560277" indent="-265005">
              <a:defRPr sz="2000"/>
            </a:lvl2pPr>
            <a:lvl3pPr marL="810811" indent="-242597">
              <a:defRPr sz="1800"/>
            </a:lvl3pPr>
            <a:lvl4pPr marL="1046813" indent="-228126">
              <a:defRPr sz="1700"/>
            </a:lvl4pPr>
            <a:lvl5pPr marL="1274882" indent="-20563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625966"/>
            <a:ext cx="4115872" cy="692497"/>
          </a:xfrm>
        </p:spPr>
        <p:txBody>
          <a:bodyPr anchor="b"/>
          <a:lstStyle>
            <a:lvl1pPr marL="0" indent="0">
              <a:lnSpc>
                <a:spcPct val="90000"/>
              </a:lnSpc>
              <a:spcBef>
                <a:spcPts val="0"/>
              </a:spcBef>
              <a:buNone/>
              <a:defRPr sz="2500" b="1"/>
            </a:lvl1pPr>
            <a:lvl2pPr marL="455643" indent="0">
              <a:buNone/>
              <a:defRPr sz="2000" b="1"/>
            </a:lvl2pPr>
            <a:lvl3pPr marL="911285" indent="0">
              <a:buNone/>
              <a:defRPr sz="1800" b="1"/>
            </a:lvl3pPr>
            <a:lvl4pPr marL="1366928" indent="0">
              <a:buNone/>
              <a:defRPr sz="1600" b="1"/>
            </a:lvl4pPr>
            <a:lvl5pPr marL="1822566" indent="0">
              <a:buNone/>
              <a:defRPr sz="1600" b="1"/>
            </a:lvl5pPr>
            <a:lvl6pPr marL="2278199" indent="0">
              <a:buNone/>
              <a:defRPr sz="1600" b="1"/>
            </a:lvl6pPr>
            <a:lvl7pPr marL="2733852" indent="0">
              <a:buNone/>
              <a:defRPr sz="1600" b="1"/>
            </a:lvl7pPr>
            <a:lvl8pPr marL="3189485" indent="0">
              <a:buNone/>
              <a:defRPr sz="1600" b="1"/>
            </a:lvl8pPr>
            <a:lvl9pPr marL="364511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1600237"/>
            <a:ext cx="4115872" cy="1855893"/>
          </a:xfrm>
        </p:spPr>
        <p:txBody>
          <a:bodyPr/>
          <a:lstStyle>
            <a:lvl1pPr marL="295349" indent="-295349">
              <a:defRPr sz="2300"/>
            </a:lvl1pPr>
            <a:lvl2pPr marL="568212" indent="-272865">
              <a:defRPr sz="2000"/>
            </a:lvl2pPr>
            <a:lvl3pPr marL="818732" indent="-243920">
              <a:defRPr sz="1800"/>
            </a:lvl3pPr>
            <a:lvl4pPr marL="1046813" indent="-235998">
              <a:defRPr sz="1700"/>
            </a:lvl4pPr>
            <a:lvl5pPr marL="1274882" indent="-220190">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 name="Picture 2" descr="Microsoft logo and tagline"/>
          <p:cNvPicPr>
            <a:picLocks noChangeArrowheads="1"/>
          </p:cNvPicPr>
          <p:nvPr/>
        </p:nvPicPr>
        <p:blipFill>
          <a:blip r:embed="rId2"/>
          <a:srcRect/>
          <a:stretch>
            <a:fillRect/>
          </a:stretch>
        </p:blipFill>
        <p:spPr bwMode="black">
          <a:xfrm>
            <a:off x="2716213" y="2171700"/>
            <a:ext cx="3711575" cy="800100"/>
          </a:xfrm>
          <a:prstGeom prst="rect">
            <a:avLst/>
          </a:prstGeom>
          <a:noFill/>
          <a:ln w="9525">
            <a:noFill/>
            <a:miter lim="800000"/>
            <a:headEnd/>
            <a:tailEnd/>
          </a:ln>
        </p:spPr>
      </p:pic>
      <p:sp>
        <p:nvSpPr>
          <p:cNvPr id="3" name="Text Box 3"/>
          <p:cNvSpPr txBox="1">
            <a:spLocks noChangeArrowheads="1"/>
          </p:cNvSpPr>
          <p:nvPr/>
        </p:nvSpPr>
        <p:spPr bwMode="blackWhite">
          <a:xfrm>
            <a:off x="727075" y="4579938"/>
            <a:ext cx="7685088" cy="298450"/>
          </a:xfrm>
          <a:prstGeom prst="rect">
            <a:avLst/>
          </a:prstGeom>
          <a:noFill/>
          <a:ln w="12700">
            <a:noFill/>
            <a:miter lim="800000"/>
            <a:headEnd type="none" w="sm" len="sm"/>
            <a:tailEnd type="none" w="sm" len="sm"/>
          </a:ln>
        </p:spPr>
        <p:txBody>
          <a:bodyPr lIns="68380" tIns="34190" rIns="68380" bIns="34190">
            <a:spAutoFit/>
          </a:bodyPr>
          <a:lstStyle/>
          <a:p>
            <a:pPr defTabSz="682821"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 2009 Microsoft Corporation. All rights reserved. Microsoft, Windows, Windows Vista and other product names are or may be registered trademarks and/or trademarks in the U.S. and/or other countries.</a:t>
            </a:r>
          </a:p>
          <a:p>
            <a:pPr defTabSz="682821" eaLnBrk="0" fontAlgn="auto" hangingPunct="0">
              <a:spcBef>
                <a:spcPts val="0"/>
              </a:spcBef>
              <a:spcAft>
                <a:spcPts val="0"/>
              </a:spcAft>
              <a:defRPr/>
            </a:pPr>
            <a:r>
              <a:rPr lang="en-US" sz="500" dirty="0">
                <a:solidFill>
                  <a:srgbClr val="FFFFFF"/>
                </a:solidFill>
                <a:latin typeface="+mn-lt"/>
                <a:ea typeface="Arial" pitchFamily="-123"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52" y="1428796"/>
            <a:ext cx="8363937"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Center Slide">
    <p:bg>
      <p:bgPr>
        <a:blipFill dpi="0" rotWithShape="0">
          <a:blip r:embed="rId2">
            <a:lum bright="-12000"/>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085914"/>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60"/>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1957" indent="0" algn="ctr">
              <a:buNone/>
              <a:defRPr>
                <a:solidFill>
                  <a:schemeClr val="tx1">
                    <a:tint val="75000"/>
                  </a:schemeClr>
                </a:solidFill>
              </a:defRPr>
            </a:lvl2pPr>
            <a:lvl3pPr marL="683983" indent="0" algn="ctr">
              <a:buNone/>
              <a:defRPr>
                <a:solidFill>
                  <a:schemeClr val="tx1">
                    <a:tint val="75000"/>
                  </a:schemeClr>
                </a:solidFill>
              </a:defRPr>
            </a:lvl3pPr>
            <a:lvl4pPr marL="1025970" indent="0" algn="ctr">
              <a:buNone/>
              <a:defRPr>
                <a:solidFill>
                  <a:schemeClr val="tx1">
                    <a:tint val="75000"/>
                  </a:schemeClr>
                </a:solidFill>
              </a:defRPr>
            </a:lvl4pPr>
            <a:lvl5pPr marL="1367966" indent="0" algn="ctr">
              <a:buNone/>
              <a:defRPr>
                <a:solidFill>
                  <a:schemeClr val="tx1">
                    <a:tint val="75000"/>
                  </a:schemeClr>
                </a:solidFill>
              </a:defRPr>
            </a:lvl5pPr>
            <a:lvl6pPr marL="1709920" indent="0" algn="ctr">
              <a:buNone/>
              <a:defRPr>
                <a:solidFill>
                  <a:schemeClr val="tx1">
                    <a:tint val="75000"/>
                  </a:schemeClr>
                </a:solidFill>
              </a:defRPr>
            </a:lvl6pPr>
            <a:lvl7pPr marL="2051943" indent="0" algn="ctr">
              <a:buNone/>
              <a:defRPr>
                <a:solidFill>
                  <a:schemeClr val="tx1">
                    <a:tint val="75000"/>
                  </a:schemeClr>
                </a:solidFill>
              </a:defRPr>
            </a:lvl7pPr>
            <a:lvl8pPr marL="2393924" indent="0" algn="ctr">
              <a:buNone/>
              <a:defRPr>
                <a:solidFill>
                  <a:schemeClr val="tx1">
                    <a:tint val="75000"/>
                  </a:schemeClr>
                </a:solidFill>
              </a:defRPr>
            </a:lvl8pPr>
            <a:lvl9pPr marL="2735928"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429172"/>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59"/>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1957" indent="0" algn="ctr">
              <a:buNone/>
              <a:defRPr>
                <a:solidFill>
                  <a:schemeClr val="tx1">
                    <a:tint val="75000"/>
                  </a:schemeClr>
                </a:solidFill>
              </a:defRPr>
            </a:lvl2pPr>
            <a:lvl3pPr marL="683983" indent="0" algn="ctr">
              <a:buNone/>
              <a:defRPr>
                <a:solidFill>
                  <a:schemeClr val="tx1">
                    <a:tint val="75000"/>
                  </a:schemeClr>
                </a:solidFill>
              </a:defRPr>
            </a:lvl3pPr>
            <a:lvl4pPr marL="1025970" indent="0" algn="ctr">
              <a:buNone/>
              <a:defRPr>
                <a:solidFill>
                  <a:schemeClr val="tx1">
                    <a:tint val="75000"/>
                  </a:schemeClr>
                </a:solidFill>
              </a:defRPr>
            </a:lvl4pPr>
            <a:lvl5pPr marL="1367966" indent="0" algn="ctr">
              <a:buNone/>
              <a:defRPr>
                <a:solidFill>
                  <a:schemeClr val="tx1">
                    <a:tint val="75000"/>
                  </a:schemeClr>
                </a:solidFill>
              </a:defRPr>
            </a:lvl5pPr>
            <a:lvl6pPr marL="1709920" indent="0" algn="ctr">
              <a:buNone/>
              <a:defRPr>
                <a:solidFill>
                  <a:schemeClr val="tx1">
                    <a:tint val="75000"/>
                  </a:schemeClr>
                </a:solidFill>
              </a:defRPr>
            </a:lvl6pPr>
            <a:lvl7pPr marL="2051943" indent="0" algn="ctr">
              <a:buNone/>
              <a:defRPr>
                <a:solidFill>
                  <a:schemeClr val="tx1">
                    <a:tint val="75000"/>
                  </a:schemeClr>
                </a:solidFill>
              </a:defRPr>
            </a:lvl7pPr>
            <a:lvl8pPr marL="2393924" indent="0" algn="ctr">
              <a:buNone/>
              <a:defRPr>
                <a:solidFill>
                  <a:schemeClr val="tx1">
                    <a:tint val="75000"/>
                  </a:schemeClr>
                </a:solidFill>
              </a:defRPr>
            </a:lvl8pPr>
            <a:lvl9pPr marL="2735928"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6" y="171775"/>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322" indent="-254322">
              <a:lnSpc>
                <a:spcPct val="90000"/>
              </a:lnSpc>
              <a:defRPr sz="2100"/>
            </a:lvl1pPr>
            <a:lvl2pPr marL="503685" indent="-243431">
              <a:lnSpc>
                <a:spcPct val="90000"/>
              </a:lnSpc>
              <a:defRPr sz="1800"/>
            </a:lvl2pPr>
            <a:lvl3pPr marL="713455" indent="-215723">
              <a:lnSpc>
                <a:spcPct val="90000"/>
              </a:lnSpc>
              <a:defRPr sz="1500"/>
            </a:lvl3pPr>
            <a:lvl4pPr marL="918275" indent="-204810">
              <a:lnSpc>
                <a:spcPct val="90000"/>
              </a:lnSpc>
              <a:defRPr sz="1400"/>
            </a:lvl4pPr>
            <a:lvl5pPr marL="1134000" indent="-209769">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246" indent="-260246">
              <a:lnSpc>
                <a:spcPct val="90000"/>
              </a:lnSpc>
              <a:defRPr sz="2100"/>
            </a:lvl1pPr>
            <a:lvl2pPr marL="503685" indent="-254322">
              <a:lnSpc>
                <a:spcPct val="90000"/>
              </a:lnSpc>
              <a:defRPr sz="1800"/>
            </a:lvl2pPr>
            <a:lvl3pPr marL="719408" indent="-226637">
              <a:lnSpc>
                <a:spcPct val="90000"/>
              </a:lnSpc>
              <a:defRPr sz="1500"/>
            </a:lvl3pPr>
            <a:lvl4pPr marL="918275" indent="-198902">
              <a:lnSpc>
                <a:spcPct val="90000"/>
              </a:lnSpc>
              <a:defRPr sz="1400"/>
            </a:lvl4pPr>
            <a:lvl5pPr marL="1134000" indent="-204810">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12"/>
            <a:ext cx="4115872" cy="263149"/>
          </a:xfrm>
        </p:spPr>
        <p:txBody>
          <a:bodyPr anchor="b"/>
          <a:lstStyle>
            <a:lvl1pPr marL="0" indent="0">
              <a:lnSpc>
                <a:spcPct val="90000"/>
              </a:lnSpc>
              <a:spcBef>
                <a:spcPts val="0"/>
              </a:spcBef>
              <a:buNone/>
              <a:defRPr sz="1900" b="1"/>
            </a:lvl1pPr>
            <a:lvl2pPr marL="341957" indent="0">
              <a:buNone/>
              <a:defRPr sz="1500" b="1"/>
            </a:lvl2pPr>
            <a:lvl3pPr marL="683983" indent="0">
              <a:buNone/>
              <a:defRPr sz="1400" b="1"/>
            </a:lvl3pPr>
            <a:lvl4pPr marL="1025970" indent="0">
              <a:buNone/>
              <a:defRPr sz="1200" b="1"/>
            </a:lvl4pPr>
            <a:lvl5pPr marL="1367966" indent="0">
              <a:buNone/>
              <a:defRPr sz="1200" b="1"/>
            </a:lvl5pPr>
            <a:lvl6pPr marL="1709920" indent="0">
              <a:buNone/>
              <a:defRPr sz="1200" b="1"/>
            </a:lvl6pPr>
            <a:lvl7pPr marL="2051943" indent="0">
              <a:buNone/>
              <a:defRPr sz="1200" b="1"/>
            </a:lvl7pPr>
            <a:lvl8pPr marL="2393924" indent="0">
              <a:buNone/>
              <a:defRPr sz="1200" b="1"/>
            </a:lvl8pPr>
            <a:lvl9pPr marL="2735928"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09"/>
            <a:ext cx="4114800" cy="1166473"/>
          </a:xfrm>
        </p:spPr>
        <p:txBody>
          <a:bodyPr/>
          <a:lstStyle>
            <a:lvl1pPr marL="210762" indent="-210762">
              <a:defRPr sz="1700"/>
            </a:lvl1pPr>
            <a:lvl2pPr marL="420532" indent="-198902">
              <a:defRPr sz="1500"/>
            </a:lvl2pPr>
            <a:lvl3pPr marL="608570" indent="-182085">
              <a:defRPr sz="1400"/>
            </a:lvl3pPr>
            <a:lvl4pPr marL="785693" indent="-171203">
              <a:defRPr sz="1300"/>
            </a:lvl4pPr>
            <a:lvl5pPr marL="956895" indent="-154400">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12"/>
            <a:ext cx="4115872" cy="263149"/>
          </a:xfrm>
        </p:spPr>
        <p:txBody>
          <a:bodyPr anchor="b"/>
          <a:lstStyle>
            <a:lvl1pPr marL="0" indent="0">
              <a:lnSpc>
                <a:spcPct val="90000"/>
              </a:lnSpc>
              <a:spcBef>
                <a:spcPts val="0"/>
              </a:spcBef>
              <a:buNone/>
              <a:defRPr sz="1900" b="1"/>
            </a:lvl1pPr>
            <a:lvl2pPr marL="341957" indent="0">
              <a:buNone/>
              <a:defRPr sz="1500" b="1"/>
            </a:lvl2pPr>
            <a:lvl3pPr marL="683983" indent="0">
              <a:buNone/>
              <a:defRPr sz="1400" b="1"/>
            </a:lvl3pPr>
            <a:lvl4pPr marL="1025970" indent="0">
              <a:buNone/>
              <a:defRPr sz="1200" b="1"/>
            </a:lvl4pPr>
            <a:lvl5pPr marL="1367966" indent="0">
              <a:buNone/>
              <a:defRPr sz="1200" b="1"/>
            </a:lvl5pPr>
            <a:lvl6pPr marL="1709920" indent="0">
              <a:buNone/>
              <a:defRPr sz="1200" b="1"/>
            </a:lvl6pPr>
            <a:lvl7pPr marL="2051943" indent="0">
              <a:buNone/>
              <a:defRPr sz="1200" b="1"/>
            </a:lvl7pPr>
            <a:lvl8pPr marL="2393924" indent="0">
              <a:buNone/>
              <a:defRPr sz="1200" b="1"/>
            </a:lvl8pPr>
            <a:lvl9pPr marL="2735928"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676" indent="-221676">
              <a:defRPr sz="1700"/>
            </a:lvl1pPr>
            <a:lvl2pPr marL="426485" indent="-204810">
              <a:defRPr sz="1500"/>
            </a:lvl2pPr>
            <a:lvl3pPr marL="614520" indent="-183076">
              <a:defRPr sz="1400"/>
            </a:lvl3pPr>
            <a:lvl4pPr marL="785693" indent="-177123">
              <a:defRPr sz="1300"/>
            </a:lvl4pPr>
            <a:lvl5pPr marL="956895" indent="-165249">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4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2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3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5_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96"/>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9" y="4679157"/>
            <a:ext cx="9144001" cy="464344"/>
          </a:xfrm>
          <a:solidFill>
            <a:srgbClr val="FFFF99"/>
          </a:solidFill>
        </p:spPr>
        <p:txBody>
          <a:bodyPr lIns="113981" tIns="56957" rIns="113981" bIns="56957"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ITAP_S+S">
    <p:spTree>
      <p:nvGrpSpPr>
        <p:cNvPr id="1" name=""/>
        <p:cNvGrpSpPr/>
        <p:nvPr/>
      </p:nvGrpSpPr>
      <p:grpSpPr>
        <a:xfrm>
          <a:off x="0" y="0"/>
          <a:ext cx="0" cy="0"/>
          <a:chOff x="0" y="0"/>
          <a:chExt cx="0" cy="0"/>
        </a:xfrm>
      </p:grpSpPr>
      <p:sp>
        <p:nvSpPr>
          <p:cNvPr id="2" name="TextBox 7"/>
          <p:cNvSpPr txBox="1"/>
          <p:nvPr userDrawn="1"/>
        </p:nvSpPr>
        <p:spPr>
          <a:xfrm>
            <a:off x="8640763" y="4902200"/>
            <a:ext cx="309562" cy="214313"/>
          </a:xfrm>
          <a:prstGeom prst="rect">
            <a:avLst/>
          </a:prstGeom>
          <a:noFill/>
        </p:spPr>
        <p:txBody>
          <a:bodyPr wrap="none" lIns="91280" tIns="45640" rIns="91280" bIns="45640">
            <a:spAutoFit/>
          </a:bodyPr>
          <a:lstStyle/>
          <a:p>
            <a:pPr defTabSz="912880" eaLnBrk="0" hangingPunct="0">
              <a:defRPr/>
            </a:pPr>
            <a:fld id="{3D7748DE-E270-4DE2-82F1-E0E4F4937EF1}" type="slidenum">
              <a:rPr lang="en-US" sz="800">
                <a:solidFill>
                  <a:srgbClr val="4F81BD">
                    <a:lumMod val="75000"/>
                  </a:srgbClr>
                </a:solidFill>
                <a:latin typeface="+mn-lt"/>
                <a:ea typeface="ＭＳ Ｐゴシック" pitchFamily="34" charset="-128"/>
              </a:rPr>
              <a:pPr defTabSz="912880" eaLnBrk="0" hangingPunct="0">
                <a:defRPr/>
              </a:pPr>
              <a:t>‹#›</a:t>
            </a:fld>
            <a:endParaRPr lang="en-US" sz="800" dirty="0">
              <a:solidFill>
                <a:srgbClr val="4F81BD">
                  <a:lumMod val="75000"/>
                </a:srgbClr>
              </a:solidFill>
              <a:latin typeface="+mn-lt"/>
              <a:ea typeface="ＭＳ Ｐゴシック" pitchFamily="34" charset="-128"/>
            </a:endParaRPr>
          </a:p>
        </p:txBody>
      </p:sp>
      <p:pic>
        <p:nvPicPr>
          <p:cNvPr id="3" name="Picture 2" descr="microsoft logo.png"/>
          <p:cNvPicPr>
            <a:picLocks noChangeAspect="1"/>
          </p:cNvPicPr>
          <p:nvPr userDrawn="1"/>
        </p:nvPicPr>
        <p:blipFill>
          <a:blip r:embed="rId2"/>
          <a:srcRect/>
          <a:stretch>
            <a:fillRect/>
          </a:stretch>
        </p:blipFill>
        <p:spPr bwMode="auto">
          <a:xfrm>
            <a:off x="7077075" y="4835525"/>
            <a:ext cx="1533525" cy="250825"/>
          </a:xfrm>
          <a:prstGeom prst="rect">
            <a:avLst/>
          </a:prstGeom>
          <a:noFill/>
          <a:ln w="9525">
            <a:noFill/>
            <a:miter lim="800000"/>
            <a:headEnd/>
            <a:tailEnd/>
          </a:ln>
        </p:spPr>
      </p:pic>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Custom Layout">
    <p:bg bwMode="grayWhite">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085914"/>
            <a:ext cx="8363937" cy="1142623"/>
          </a:xfrm>
        </p:spPr>
        <p:txBody>
          <a:bodyPr>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58"/>
            <a:ext cx="8363937" cy="347441"/>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1985" indent="0" algn="ctr">
              <a:buNone/>
              <a:defRPr>
                <a:solidFill>
                  <a:schemeClr val="tx1">
                    <a:tint val="75000"/>
                  </a:schemeClr>
                </a:solidFill>
              </a:defRPr>
            </a:lvl2pPr>
            <a:lvl3pPr marL="684040" indent="0" algn="ctr">
              <a:buNone/>
              <a:defRPr>
                <a:solidFill>
                  <a:schemeClr val="tx1">
                    <a:tint val="75000"/>
                  </a:schemeClr>
                </a:solidFill>
              </a:defRPr>
            </a:lvl3pPr>
            <a:lvl4pPr marL="1026054" indent="0" algn="ctr">
              <a:buNone/>
              <a:defRPr>
                <a:solidFill>
                  <a:schemeClr val="tx1">
                    <a:tint val="75000"/>
                  </a:schemeClr>
                </a:solidFill>
              </a:defRPr>
            </a:lvl4pPr>
            <a:lvl5pPr marL="1368080" indent="0" algn="ctr">
              <a:buNone/>
              <a:defRPr>
                <a:solidFill>
                  <a:schemeClr val="tx1">
                    <a:tint val="75000"/>
                  </a:schemeClr>
                </a:solidFill>
              </a:defRPr>
            </a:lvl5pPr>
            <a:lvl6pPr marL="1710064" indent="0" algn="ctr">
              <a:buNone/>
              <a:defRPr>
                <a:solidFill>
                  <a:schemeClr val="tx1">
                    <a:tint val="75000"/>
                  </a:schemeClr>
                </a:solidFill>
              </a:defRPr>
            </a:lvl6pPr>
            <a:lvl7pPr marL="2052113" indent="0" algn="ctr">
              <a:buNone/>
              <a:defRPr>
                <a:solidFill>
                  <a:schemeClr val="tx1">
                    <a:tint val="75000"/>
                  </a:schemeClr>
                </a:solidFill>
              </a:defRPr>
            </a:lvl7pPr>
            <a:lvl8pPr marL="2394124" indent="0" algn="ctr">
              <a:buNone/>
              <a:defRPr>
                <a:solidFill>
                  <a:schemeClr val="tx1">
                    <a:tint val="75000"/>
                  </a:schemeClr>
                </a:solidFill>
              </a:defRPr>
            </a:lvl8pPr>
            <a:lvl9pPr marL="2736156"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2" descr="S:\InternalBin\Resource DVD\DVD_ART36\Logos\Azure Services Platform\Windows Azure\Windows Azure logo bl.png"/>
          <p:cNvPicPr>
            <a:picLocks noChangeAspect="1" noChangeArrowheads="1"/>
          </p:cNvPicPr>
          <p:nvPr userDrawn="1"/>
        </p:nvPicPr>
        <p:blipFill>
          <a:blip r:embed="rId3"/>
          <a:srcRect/>
          <a:stretch>
            <a:fillRect/>
          </a:stretch>
        </p:blipFill>
        <p:spPr bwMode="auto">
          <a:xfrm>
            <a:off x="7118350" y="4719638"/>
            <a:ext cx="1828800" cy="292100"/>
          </a:xfrm>
          <a:prstGeom prst="rect">
            <a:avLst/>
          </a:prstGeom>
          <a:noFill/>
          <a:ln w="9525">
            <a:noFill/>
            <a:miter lim="800000"/>
            <a:headEnd/>
            <a:tailEnd/>
          </a:ln>
        </p:spPr>
      </p:pic>
      <p:sp>
        <p:nvSpPr>
          <p:cNvPr id="2" name="Title 1"/>
          <p:cNvSpPr>
            <a:spLocks noGrp="1"/>
          </p:cNvSpPr>
          <p:nvPr>
            <p:ph type="ctrTitle"/>
          </p:nvPr>
        </p:nvSpPr>
        <p:spPr>
          <a:xfrm>
            <a:off x="389446" y="1429172"/>
            <a:ext cx="8363937" cy="1142621"/>
          </a:xfrm>
        </p:spPr>
        <p:txBody>
          <a:bodyPr anchorCtr="0">
            <a:noAutofit/>
          </a:bodyPr>
          <a:lstStyle>
            <a:lvl1pPr>
              <a:lnSpc>
                <a:spcPct val="90000"/>
              </a:lnSpc>
              <a:defRPr sz="4500" spc="-150" baseline="0">
                <a:effectLst>
                  <a:outerShdw blurRad="63500" algn="ctr" rotWithShape="0">
                    <a:schemeClr val="tx1">
                      <a:alpha val="60000"/>
                    </a:scheme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9446" y="3257657"/>
            <a:ext cx="8363937" cy="346249"/>
          </a:xfrm>
        </p:spPr>
        <p:txBody>
          <a:bodyPr>
            <a:noAutofit/>
          </a:bodyPr>
          <a:lstStyle>
            <a:lvl1pPr marL="0" indent="0" algn="l">
              <a:lnSpc>
                <a:spcPct val="90000"/>
              </a:lnSpc>
              <a:spcBef>
                <a:spcPts val="0"/>
              </a:spcBef>
              <a:buNone/>
              <a:defRPr sz="1800" spc="-38" baseline="0">
                <a:gradFill>
                  <a:gsLst>
                    <a:gs pos="0">
                      <a:schemeClr val="tx1"/>
                    </a:gs>
                    <a:gs pos="86000">
                      <a:schemeClr val="tx1"/>
                    </a:gs>
                  </a:gsLst>
                  <a:lin ang="5400000" scaled="0"/>
                </a:gradFill>
                <a:effectLst>
                  <a:outerShdw blurRad="63500" algn="ctr" rotWithShape="0">
                    <a:schemeClr val="tx1">
                      <a:alpha val="60000"/>
                    </a:schemeClr>
                  </a:outerShdw>
                </a:effectLst>
              </a:defRPr>
            </a:lvl1pPr>
            <a:lvl2pPr marL="341985" indent="0" algn="ctr">
              <a:buNone/>
              <a:defRPr>
                <a:solidFill>
                  <a:schemeClr val="tx1">
                    <a:tint val="75000"/>
                  </a:schemeClr>
                </a:solidFill>
              </a:defRPr>
            </a:lvl2pPr>
            <a:lvl3pPr marL="684040" indent="0" algn="ctr">
              <a:buNone/>
              <a:defRPr>
                <a:solidFill>
                  <a:schemeClr val="tx1">
                    <a:tint val="75000"/>
                  </a:schemeClr>
                </a:solidFill>
              </a:defRPr>
            </a:lvl3pPr>
            <a:lvl4pPr marL="1026054" indent="0" algn="ctr">
              <a:buNone/>
              <a:defRPr>
                <a:solidFill>
                  <a:schemeClr val="tx1">
                    <a:tint val="75000"/>
                  </a:schemeClr>
                </a:solidFill>
              </a:defRPr>
            </a:lvl4pPr>
            <a:lvl5pPr marL="1368080" indent="0" algn="ctr">
              <a:buNone/>
              <a:defRPr>
                <a:solidFill>
                  <a:schemeClr val="tx1">
                    <a:tint val="75000"/>
                  </a:schemeClr>
                </a:solidFill>
              </a:defRPr>
            </a:lvl5pPr>
            <a:lvl6pPr marL="1710064" indent="0" algn="ctr">
              <a:buNone/>
              <a:defRPr>
                <a:solidFill>
                  <a:schemeClr val="tx1">
                    <a:tint val="75000"/>
                  </a:schemeClr>
                </a:solidFill>
              </a:defRPr>
            </a:lvl6pPr>
            <a:lvl7pPr marL="2052113" indent="0" algn="ctr">
              <a:buNone/>
              <a:defRPr>
                <a:solidFill>
                  <a:schemeClr val="tx1">
                    <a:tint val="75000"/>
                  </a:schemeClr>
                </a:solidFill>
              </a:defRPr>
            </a:lvl7pPr>
            <a:lvl8pPr marL="2394124" indent="0" algn="ctr">
              <a:buNone/>
              <a:defRPr>
                <a:solidFill>
                  <a:schemeClr val="tx1">
                    <a:tint val="75000"/>
                  </a:schemeClr>
                </a:solidFill>
              </a:defRPr>
            </a:lvl8pPr>
            <a:lvl9pPr marL="2736156"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9446" y="171775"/>
            <a:ext cx="8363937" cy="747897"/>
          </a:xfrm>
        </p:spPr>
        <p:txBody>
          <a:bodyPr anchor="t" anchorCtr="0">
            <a:scene3d>
              <a:camera prst="orthographicFront"/>
              <a:lightRig rig="flat" dir="t"/>
            </a:scene3d>
            <a:sp3d>
              <a:contourClr>
                <a:schemeClr val="tx2"/>
              </a:contourClr>
            </a:sp3d>
          </a:bodyPr>
          <a:lstStyle>
            <a:lvl1pPr marL="0" indent="0" algn="l">
              <a:buFont typeface="Arial" pitchFamily="34" charset="0"/>
              <a:buNone/>
              <a:defRPr kumimoji="0" lang="en-US" sz="5400" b="1" i="0" u="none" strike="noStrike" kern="1200" cap="none" spc="-450" normalizeH="0" baseline="0" noProof="0" dirty="0" smtClean="0">
                <a:ln w="11430"/>
                <a:gradFill>
                  <a:gsLst>
                    <a:gs pos="0">
                      <a:schemeClr val="tx1"/>
                    </a:gs>
                    <a:gs pos="88000">
                      <a:schemeClr val="tx1"/>
                    </a:gs>
                  </a:gsLst>
                  <a:lin ang="5400000"/>
                </a:gradFill>
                <a:effectLst/>
                <a:uLnTx/>
                <a:uFillTx/>
                <a:latin typeface="Segoe UI"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96"/>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085896"/>
            <a:ext cx="8363938" cy="15004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085956"/>
            <a:ext cx="4115872" cy="1323439"/>
          </a:xfrm>
        </p:spPr>
        <p:txBody>
          <a:bodyPr/>
          <a:lstStyle>
            <a:lvl1pPr marL="254343" indent="-254343">
              <a:lnSpc>
                <a:spcPct val="90000"/>
              </a:lnSpc>
              <a:defRPr sz="2100"/>
            </a:lvl1pPr>
            <a:lvl2pPr marL="503727" indent="-243451">
              <a:lnSpc>
                <a:spcPct val="90000"/>
              </a:lnSpc>
              <a:defRPr sz="1800"/>
            </a:lvl2pPr>
            <a:lvl3pPr marL="713515" indent="-215741">
              <a:lnSpc>
                <a:spcPct val="90000"/>
              </a:lnSpc>
              <a:defRPr sz="1500"/>
            </a:lvl3pPr>
            <a:lvl4pPr marL="918353" indent="-204828">
              <a:lnSpc>
                <a:spcPct val="90000"/>
              </a:lnSpc>
              <a:defRPr sz="1400"/>
            </a:lvl4pPr>
            <a:lvl5pPr marL="1134096" indent="-209787">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956"/>
            <a:ext cx="4115872" cy="1323439"/>
          </a:xfrm>
        </p:spPr>
        <p:txBody>
          <a:bodyPr/>
          <a:lstStyle>
            <a:lvl1pPr marL="260268" indent="-260268">
              <a:lnSpc>
                <a:spcPct val="90000"/>
              </a:lnSpc>
              <a:defRPr sz="2100"/>
            </a:lvl1pPr>
            <a:lvl2pPr marL="503727" indent="-254343">
              <a:lnSpc>
                <a:spcPct val="90000"/>
              </a:lnSpc>
              <a:defRPr sz="1800"/>
            </a:lvl2pPr>
            <a:lvl3pPr marL="719468" indent="-226655">
              <a:lnSpc>
                <a:spcPct val="90000"/>
              </a:lnSpc>
              <a:defRPr sz="1500"/>
            </a:lvl3pPr>
            <a:lvl4pPr marL="918353" indent="-198918">
              <a:lnSpc>
                <a:spcPct val="90000"/>
              </a:lnSpc>
              <a:defRPr sz="1400"/>
            </a:lvl4pPr>
            <a:lvl5pPr marL="1134096" indent="-204828">
              <a:lnSpc>
                <a:spcPct val="90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55310"/>
            <a:ext cx="4115872" cy="263149"/>
          </a:xfrm>
        </p:spPr>
        <p:txBody>
          <a:bodyPr anchor="b"/>
          <a:lstStyle>
            <a:lvl1pPr marL="0" indent="0">
              <a:lnSpc>
                <a:spcPct val="90000"/>
              </a:lnSpc>
              <a:spcBef>
                <a:spcPts val="0"/>
              </a:spcBef>
              <a:buNone/>
              <a:defRPr sz="1900" b="1"/>
            </a:lvl1pPr>
            <a:lvl2pPr marL="341985" indent="0">
              <a:buNone/>
              <a:defRPr sz="1500" b="1"/>
            </a:lvl2pPr>
            <a:lvl3pPr marL="684040" indent="0">
              <a:buNone/>
              <a:defRPr sz="1400" b="1"/>
            </a:lvl3pPr>
            <a:lvl4pPr marL="1026054" indent="0">
              <a:buNone/>
              <a:defRPr sz="1200" b="1"/>
            </a:lvl4pPr>
            <a:lvl5pPr marL="1368080" indent="0">
              <a:buNone/>
              <a:defRPr sz="1200" b="1"/>
            </a:lvl5pPr>
            <a:lvl6pPr marL="1710064" indent="0">
              <a:buNone/>
              <a:defRPr sz="1200" b="1"/>
            </a:lvl6pPr>
            <a:lvl7pPr marL="2052113" indent="0">
              <a:buNone/>
              <a:defRPr sz="1200" b="1"/>
            </a:lvl7pPr>
            <a:lvl8pPr marL="2394124" indent="0">
              <a:buNone/>
              <a:defRPr sz="1200" b="1"/>
            </a:lvl8pPr>
            <a:lvl9pPr marL="2736156"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600307"/>
            <a:ext cx="4114800" cy="1166473"/>
          </a:xfrm>
        </p:spPr>
        <p:txBody>
          <a:bodyPr/>
          <a:lstStyle>
            <a:lvl1pPr marL="210780" indent="-210780">
              <a:defRPr sz="1700"/>
            </a:lvl1pPr>
            <a:lvl2pPr marL="420568" indent="-198918">
              <a:defRPr sz="1500"/>
            </a:lvl2pPr>
            <a:lvl3pPr marL="608621" indent="-182100">
              <a:defRPr sz="1400"/>
            </a:lvl3pPr>
            <a:lvl4pPr marL="785759" indent="-171217">
              <a:defRPr sz="1300"/>
            </a:lvl4pPr>
            <a:lvl5pPr marL="956975" indent="-154412">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55310"/>
            <a:ext cx="4115872" cy="263149"/>
          </a:xfrm>
        </p:spPr>
        <p:txBody>
          <a:bodyPr anchor="b"/>
          <a:lstStyle>
            <a:lvl1pPr marL="0" indent="0">
              <a:lnSpc>
                <a:spcPct val="90000"/>
              </a:lnSpc>
              <a:spcBef>
                <a:spcPts val="0"/>
              </a:spcBef>
              <a:buNone/>
              <a:defRPr sz="1900" b="1"/>
            </a:lvl1pPr>
            <a:lvl2pPr marL="341985" indent="0">
              <a:buNone/>
              <a:defRPr sz="1500" b="1"/>
            </a:lvl2pPr>
            <a:lvl3pPr marL="684040" indent="0">
              <a:buNone/>
              <a:defRPr sz="1400" b="1"/>
            </a:lvl3pPr>
            <a:lvl4pPr marL="1026054" indent="0">
              <a:buNone/>
              <a:defRPr sz="1200" b="1"/>
            </a:lvl4pPr>
            <a:lvl5pPr marL="1368080" indent="0">
              <a:buNone/>
              <a:defRPr sz="1200" b="1"/>
            </a:lvl5pPr>
            <a:lvl6pPr marL="1710064" indent="0">
              <a:buNone/>
              <a:defRPr sz="1200" b="1"/>
            </a:lvl6pPr>
            <a:lvl7pPr marL="2052113" indent="0">
              <a:buNone/>
              <a:defRPr sz="1200" b="1"/>
            </a:lvl7pPr>
            <a:lvl8pPr marL="2394124" indent="0">
              <a:buNone/>
              <a:defRPr sz="1200" b="1"/>
            </a:lvl8pPr>
            <a:lvl9pPr marL="2736156"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600283"/>
            <a:ext cx="4115872" cy="1166473"/>
          </a:xfrm>
        </p:spPr>
        <p:txBody>
          <a:bodyPr/>
          <a:lstStyle>
            <a:lvl1pPr marL="221694" indent="-221694">
              <a:defRPr sz="1700"/>
            </a:lvl1pPr>
            <a:lvl2pPr marL="426521" indent="-204828">
              <a:defRPr sz="1500"/>
            </a:lvl2pPr>
            <a:lvl3pPr marL="614571" indent="-183091">
              <a:defRPr sz="1400"/>
            </a:lvl3pPr>
            <a:lvl4pPr marL="785759" indent="-177138">
              <a:defRPr sz="1300"/>
            </a:lvl4pPr>
            <a:lvl5pPr marL="956975" indent="-165263">
              <a:defRPr sz="13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theme" Target="../theme/theme10.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3" Type="http://schemas.openxmlformats.org/officeDocument/2006/relationships/slideLayout" Target="../slideLayouts/slideLayout143.xml"/><Relationship Id="rId21" Type="http://schemas.openxmlformats.org/officeDocument/2006/relationships/image" Target="../media/image4.png"/><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image" Target="../media/image3.jpeg"/><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10" Type="http://schemas.openxmlformats.org/officeDocument/2006/relationships/slideLayout" Target="../slideLayouts/slideLayout150.xml"/><Relationship Id="rId19" Type="http://schemas.openxmlformats.org/officeDocument/2006/relationships/theme" Target="../theme/theme11.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image" Target="../media/image5.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6.xml"/><Relationship Id="rId13" Type="http://schemas.openxmlformats.org/officeDocument/2006/relationships/slideLayout" Target="../slideLayouts/slideLayout171.xml"/><Relationship Id="rId18" Type="http://schemas.openxmlformats.org/officeDocument/2006/relationships/slideLayout" Target="../slideLayouts/slideLayout176.xml"/><Relationship Id="rId3" Type="http://schemas.openxmlformats.org/officeDocument/2006/relationships/slideLayout" Target="../slideLayouts/slideLayout161.xml"/><Relationship Id="rId21" Type="http://schemas.openxmlformats.org/officeDocument/2006/relationships/theme" Target="../theme/theme12.xml"/><Relationship Id="rId7" Type="http://schemas.openxmlformats.org/officeDocument/2006/relationships/slideLayout" Target="../slideLayouts/slideLayout165.xml"/><Relationship Id="rId12" Type="http://schemas.openxmlformats.org/officeDocument/2006/relationships/slideLayout" Target="../slideLayouts/slideLayout170.xml"/><Relationship Id="rId17" Type="http://schemas.openxmlformats.org/officeDocument/2006/relationships/slideLayout" Target="../slideLayouts/slideLayout175.xml"/><Relationship Id="rId2" Type="http://schemas.openxmlformats.org/officeDocument/2006/relationships/slideLayout" Target="../slideLayouts/slideLayout160.xml"/><Relationship Id="rId16" Type="http://schemas.openxmlformats.org/officeDocument/2006/relationships/slideLayout" Target="../slideLayouts/slideLayout174.xml"/><Relationship Id="rId20" Type="http://schemas.openxmlformats.org/officeDocument/2006/relationships/slideLayout" Target="../slideLayouts/slideLayout178.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24" Type="http://schemas.openxmlformats.org/officeDocument/2006/relationships/image" Target="../media/image5.png"/><Relationship Id="rId5" Type="http://schemas.openxmlformats.org/officeDocument/2006/relationships/slideLayout" Target="../slideLayouts/slideLayout163.xml"/><Relationship Id="rId15" Type="http://schemas.openxmlformats.org/officeDocument/2006/relationships/slideLayout" Target="../slideLayouts/slideLayout173.xml"/><Relationship Id="rId23" Type="http://schemas.openxmlformats.org/officeDocument/2006/relationships/image" Target="../media/image4.png"/><Relationship Id="rId10" Type="http://schemas.openxmlformats.org/officeDocument/2006/relationships/slideLayout" Target="../slideLayouts/slideLayout168.xml"/><Relationship Id="rId19" Type="http://schemas.openxmlformats.org/officeDocument/2006/relationships/slideLayout" Target="../slideLayouts/slideLayout177.xml"/><Relationship Id="rId4" Type="http://schemas.openxmlformats.org/officeDocument/2006/relationships/slideLayout" Target="../slideLayouts/slideLayout162.xml"/><Relationship Id="rId9" Type="http://schemas.openxmlformats.org/officeDocument/2006/relationships/slideLayout" Target="../slideLayouts/slideLayout167.xml"/><Relationship Id="rId14" Type="http://schemas.openxmlformats.org/officeDocument/2006/relationships/slideLayout" Target="../slideLayouts/slideLayout172.xml"/><Relationship Id="rId22" Type="http://schemas.openxmlformats.org/officeDocument/2006/relationships/image" Target="../media/image3.jpe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slideLayout" Target="../slideLayouts/slideLayout191.xml"/><Relationship Id="rId18" Type="http://schemas.openxmlformats.org/officeDocument/2006/relationships/slideLayout" Target="../slideLayouts/slideLayout196.xml"/><Relationship Id="rId26" Type="http://schemas.openxmlformats.org/officeDocument/2006/relationships/image" Target="../media/image5.png"/><Relationship Id="rId3" Type="http://schemas.openxmlformats.org/officeDocument/2006/relationships/slideLayout" Target="../slideLayouts/slideLayout181.xml"/><Relationship Id="rId21" Type="http://schemas.openxmlformats.org/officeDocument/2006/relationships/slideLayout" Target="../slideLayouts/slideLayout199.xml"/><Relationship Id="rId7" Type="http://schemas.openxmlformats.org/officeDocument/2006/relationships/slideLayout" Target="../slideLayouts/slideLayout185.xml"/><Relationship Id="rId12" Type="http://schemas.openxmlformats.org/officeDocument/2006/relationships/slideLayout" Target="../slideLayouts/slideLayout190.xml"/><Relationship Id="rId17" Type="http://schemas.openxmlformats.org/officeDocument/2006/relationships/slideLayout" Target="../slideLayouts/slideLayout195.xml"/><Relationship Id="rId25" Type="http://schemas.openxmlformats.org/officeDocument/2006/relationships/image" Target="../media/image4.png"/><Relationship Id="rId2" Type="http://schemas.openxmlformats.org/officeDocument/2006/relationships/slideLayout" Target="../slideLayouts/slideLayout180.xml"/><Relationship Id="rId16" Type="http://schemas.openxmlformats.org/officeDocument/2006/relationships/slideLayout" Target="../slideLayouts/slideLayout194.xml"/><Relationship Id="rId20" Type="http://schemas.openxmlformats.org/officeDocument/2006/relationships/slideLayout" Target="../slideLayouts/slideLayout198.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24" Type="http://schemas.openxmlformats.org/officeDocument/2006/relationships/image" Target="../media/image3.jpeg"/><Relationship Id="rId5" Type="http://schemas.openxmlformats.org/officeDocument/2006/relationships/slideLayout" Target="../slideLayouts/slideLayout183.xml"/><Relationship Id="rId15" Type="http://schemas.openxmlformats.org/officeDocument/2006/relationships/slideLayout" Target="../slideLayouts/slideLayout193.xml"/><Relationship Id="rId23" Type="http://schemas.openxmlformats.org/officeDocument/2006/relationships/theme" Target="../theme/theme13.xml"/><Relationship Id="rId10" Type="http://schemas.openxmlformats.org/officeDocument/2006/relationships/slideLayout" Target="../slideLayouts/slideLayout188.xml"/><Relationship Id="rId19" Type="http://schemas.openxmlformats.org/officeDocument/2006/relationships/slideLayout" Target="../slideLayouts/slideLayout197.xml"/><Relationship Id="rId4" Type="http://schemas.openxmlformats.org/officeDocument/2006/relationships/slideLayout" Target="../slideLayouts/slideLayout182.xml"/><Relationship Id="rId9" Type="http://schemas.openxmlformats.org/officeDocument/2006/relationships/slideLayout" Target="../slideLayouts/slideLayout187.xml"/><Relationship Id="rId14" Type="http://schemas.openxmlformats.org/officeDocument/2006/relationships/slideLayout" Target="../slideLayouts/slideLayout192.xml"/><Relationship Id="rId22" Type="http://schemas.openxmlformats.org/officeDocument/2006/relationships/slideLayout" Target="../slideLayouts/slideLayout200.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08.xml"/><Relationship Id="rId13" Type="http://schemas.openxmlformats.org/officeDocument/2006/relationships/theme" Target="../theme/theme14.xml"/><Relationship Id="rId3" Type="http://schemas.openxmlformats.org/officeDocument/2006/relationships/slideLayout" Target="../slideLayouts/slideLayout203.xml"/><Relationship Id="rId7" Type="http://schemas.openxmlformats.org/officeDocument/2006/relationships/slideLayout" Target="../slideLayouts/slideLayout207.xml"/><Relationship Id="rId12" Type="http://schemas.openxmlformats.org/officeDocument/2006/relationships/slideLayout" Target="../slideLayouts/slideLayout212.xml"/><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slideLayout" Target="../slideLayouts/slideLayout206.xml"/><Relationship Id="rId11" Type="http://schemas.openxmlformats.org/officeDocument/2006/relationships/slideLayout" Target="../slideLayouts/slideLayout211.xml"/><Relationship Id="rId5" Type="http://schemas.openxmlformats.org/officeDocument/2006/relationships/slideLayout" Target="../slideLayouts/slideLayout205.xml"/><Relationship Id="rId10" Type="http://schemas.openxmlformats.org/officeDocument/2006/relationships/slideLayout" Target="../slideLayouts/slideLayout210.xml"/><Relationship Id="rId4" Type="http://schemas.openxmlformats.org/officeDocument/2006/relationships/slideLayout" Target="../slideLayouts/slideLayout204.xml"/><Relationship Id="rId9" Type="http://schemas.openxmlformats.org/officeDocument/2006/relationships/slideLayout" Target="../slideLayouts/slideLayout209.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theme" Target="../theme/theme15.xml"/><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slideLayout" Target="../slideLayouts/slideLayout224.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5" Type="http://schemas.openxmlformats.org/officeDocument/2006/relationships/image" Target="../media/image17.jpeg"/><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 Id="rId14" Type="http://schemas.openxmlformats.org/officeDocument/2006/relationships/image" Target="../media/image16.jpe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32.xml"/><Relationship Id="rId13" Type="http://schemas.openxmlformats.org/officeDocument/2006/relationships/theme" Target="../theme/theme16.xml"/><Relationship Id="rId3" Type="http://schemas.openxmlformats.org/officeDocument/2006/relationships/slideLayout" Target="../slideLayouts/slideLayout227.xml"/><Relationship Id="rId7" Type="http://schemas.openxmlformats.org/officeDocument/2006/relationships/slideLayout" Target="../slideLayouts/slideLayout231.xml"/><Relationship Id="rId12" Type="http://schemas.openxmlformats.org/officeDocument/2006/relationships/slideLayout" Target="../slideLayouts/slideLayout236.xml"/><Relationship Id="rId2" Type="http://schemas.openxmlformats.org/officeDocument/2006/relationships/slideLayout" Target="../slideLayouts/slideLayout226.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5" Type="http://schemas.openxmlformats.org/officeDocument/2006/relationships/slideLayout" Target="../slideLayouts/slideLayout229.xml"/><Relationship Id="rId15" Type="http://schemas.openxmlformats.org/officeDocument/2006/relationships/image" Target="../media/image17.jpeg"/><Relationship Id="rId10" Type="http://schemas.openxmlformats.org/officeDocument/2006/relationships/slideLayout" Target="../slideLayouts/slideLayout234.xml"/><Relationship Id="rId4" Type="http://schemas.openxmlformats.org/officeDocument/2006/relationships/slideLayout" Target="../slideLayouts/slideLayout228.xml"/><Relationship Id="rId9" Type="http://schemas.openxmlformats.org/officeDocument/2006/relationships/slideLayout" Target="../slideLayouts/slideLayout233.xml"/><Relationship Id="rId14" Type="http://schemas.openxmlformats.org/officeDocument/2006/relationships/image" Target="../media/image16.jpe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44.xml"/><Relationship Id="rId13" Type="http://schemas.openxmlformats.org/officeDocument/2006/relationships/theme" Target="../theme/theme17.xml"/><Relationship Id="rId3" Type="http://schemas.openxmlformats.org/officeDocument/2006/relationships/slideLayout" Target="../slideLayouts/slideLayout239.xml"/><Relationship Id="rId7" Type="http://schemas.openxmlformats.org/officeDocument/2006/relationships/slideLayout" Target="../slideLayouts/slideLayout243.xml"/><Relationship Id="rId12" Type="http://schemas.openxmlformats.org/officeDocument/2006/relationships/slideLayout" Target="../slideLayouts/slideLayout248.xml"/><Relationship Id="rId2" Type="http://schemas.openxmlformats.org/officeDocument/2006/relationships/slideLayout" Target="../slideLayouts/slideLayout238.xml"/><Relationship Id="rId1" Type="http://schemas.openxmlformats.org/officeDocument/2006/relationships/slideLayout" Target="../slideLayouts/slideLayout237.xml"/><Relationship Id="rId6" Type="http://schemas.openxmlformats.org/officeDocument/2006/relationships/slideLayout" Target="../slideLayouts/slideLayout242.xml"/><Relationship Id="rId11" Type="http://schemas.openxmlformats.org/officeDocument/2006/relationships/slideLayout" Target="../slideLayouts/slideLayout247.xml"/><Relationship Id="rId5" Type="http://schemas.openxmlformats.org/officeDocument/2006/relationships/slideLayout" Target="../slideLayouts/slideLayout241.xml"/><Relationship Id="rId15" Type="http://schemas.openxmlformats.org/officeDocument/2006/relationships/image" Target="../media/image17.jpeg"/><Relationship Id="rId10" Type="http://schemas.openxmlformats.org/officeDocument/2006/relationships/slideLayout" Target="../slideLayouts/slideLayout246.xml"/><Relationship Id="rId4" Type="http://schemas.openxmlformats.org/officeDocument/2006/relationships/slideLayout" Target="../slideLayouts/slideLayout240.xml"/><Relationship Id="rId9" Type="http://schemas.openxmlformats.org/officeDocument/2006/relationships/slideLayout" Target="../slideLayouts/slideLayout245.xml"/><Relationship Id="rId14" Type="http://schemas.openxmlformats.org/officeDocument/2006/relationships/image" Target="../media/image16.jpe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56.xml"/><Relationship Id="rId3" Type="http://schemas.openxmlformats.org/officeDocument/2006/relationships/slideLayout" Target="../slideLayouts/slideLayout251.xml"/><Relationship Id="rId7" Type="http://schemas.openxmlformats.org/officeDocument/2006/relationships/slideLayout" Target="../slideLayouts/slideLayout255.xml"/><Relationship Id="rId2" Type="http://schemas.openxmlformats.org/officeDocument/2006/relationships/slideLayout" Target="../slideLayouts/slideLayout250.xml"/><Relationship Id="rId1" Type="http://schemas.openxmlformats.org/officeDocument/2006/relationships/slideLayout" Target="../slideLayouts/slideLayout249.xml"/><Relationship Id="rId6" Type="http://schemas.openxmlformats.org/officeDocument/2006/relationships/slideLayout" Target="../slideLayouts/slideLayout254.xml"/><Relationship Id="rId5" Type="http://schemas.openxmlformats.org/officeDocument/2006/relationships/slideLayout" Target="../slideLayouts/slideLayout253.xml"/><Relationship Id="rId10" Type="http://schemas.openxmlformats.org/officeDocument/2006/relationships/image" Target="../media/image18.png"/><Relationship Id="rId4" Type="http://schemas.openxmlformats.org/officeDocument/2006/relationships/slideLayout" Target="../slideLayouts/slideLayout252.xml"/><Relationship Id="rId9"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64.xml"/><Relationship Id="rId13" Type="http://schemas.openxmlformats.org/officeDocument/2006/relationships/image" Target="../media/image20.jpeg"/><Relationship Id="rId3" Type="http://schemas.openxmlformats.org/officeDocument/2006/relationships/slideLayout" Target="../slideLayouts/slideLayout259.xml"/><Relationship Id="rId7" Type="http://schemas.openxmlformats.org/officeDocument/2006/relationships/slideLayout" Target="../slideLayouts/slideLayout263.xml"/><Relationship Id="rId12" Type="http://schemas.openxmlformats.org/officeDocument/2006/relationships/theme" Target="../theme/theme19.xml"/><Relationship Id="rId2" Type="http://schemas.openxmlformats.org/officeDocument/2006/relationships/slideLayout" Target="../slideLayouts/slideLayout258.xml"/><Relationship Id="rId1" Type="http://schemas.openxmlformats.org/officeDocument/2006/relationships/slideLayout" Target="../slideLayouts/slideLayout257.xml"/><Relationship Id="rId6" Type="http://schemas.openxmlformats.org/officeDocument/2006/relationships/slideLayout" Target="../slideLayouts/slideLayout262.xml"/><Relationship Id="rId11" Type="http://schemas.openxmlformats.org/officeDocument/2006/relationships/slideLayout" Target="../slideLayouts/slideLayout267.xml"/><Relationship Id="rId5" Type="http://schemas.openxmlformats.org/officeDocument/2006/relationships/slideLayout" Target="../slideLayouts/slideLayout261.xml"/><Relationship Id="rId15" Type="http://schemas.openxmlformats.org/officeDocument/2006/relationships/image" Target="../media/image22.png"/><Relationship Id="rId10" Type="http://schemas.openxmlformats.org/officeDocument/2006/relationships/slideLayout" Target="../slideLayouts/slideLayout266.xml"/><Relationship Id="rId4" Type="http://schemas.openxmlformats.org/officeDocument/2006/relationships/slideLayout" Target="../slideLayouts/slideLayout260.xml"/><Relationship Id="rId9" Type="http://schemas.openxmlformats.org/officeDocument/2006/relationships/slideLayout" Target="../slideLayouts/slideLayout265.xml"/><Relationship Id="rId14" Type="http://schemas.openxmlformats.org/officeDocument/2006/relationships/image" Target="../media/image2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75.xml"/><Relationship Id="rId3" Type="http://schemas.openxmlformats.org/officeDocument/2006/relationships/slideLayout" Target="../slideLayouts/slideLayout270.xml"/><Relationship Id="rId7" Type="http://schemas.openxmlformats.org/officeDocument/2006/relationships/slideLayout" Target="../slideLayouts/slideLayout274.xml"/><Relationship Id="rId2" Type="http://schemas.openxmlformats.org/officeDocument/2006/relationships/slideLayout" Target="../slideLayouts/slideLayout269.xml"/><Relationship Id="rId1" Type="http://schemas.openxmlformats.org/officeDocument/2006/relationships/slideLayout" Target="../slideLayouts/slideLayout268.xml"/><Relationship Id="rId6" Type="http://schemas.openxmlformats.org/officeDocument/2006/relationships/slideLayout" Target="../slideLayouts/slideLayout273.xml"/><Relationship Id="rId5" Type="http://schemas.openxmlformats.org/officeDocument/2006/relationships/slideLayout" Target="../slideLayouts/slideLayout272.xml"/><Relationship Id="rId10" Type="http://schemas.openxmlformats.org/officeDocument/2006/relationships/image" Target="../media/image18.png"/><Relationship Id="rId4" Type="http://schemas.openxmlformats.org/officeDocument/2006/relationships/slideLayout" Target="../slideLayouts/slideLayout271.xml"/><Relationship Id="rId9"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83.xml"/><Relationship Id="rId13" Type="http://schemas.openxmlformats.org/officeDocument/2006/relationships/slideLayout" Target="../slideLayouts/slideLayout288.xml"/><Relationship Id="rId18" Type="http://schemas.openxmlformats.org/officeDocument/2006/relationships/image" Target="../media/image3.jpeg"/><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slideLayout" Target="../slideLayouts/slideLayout287.xml"/><Relationship Id="rId17" Type="http://schemas.openxmlformats.org/officeDocument/2006/relationships/theme" Target="../theme/theme21.xml"/><Relationship Id="rId2" Type="http://schemas.openxmlformats.org/officeDocument/2006/relationships/slideLayout" Target="../slideLayouts/slideLayout277.xml"/><Relationship Id="rId16" Type="http://schemas.openxmlformats.org/officeDocument/2006/relationships/slideLayout" Target="../slideLayouts/slideLayout291.xml"/><Relationship Id="rId20" Type="http://schemas.openxmlformats.org/officeDocument/2006/relationships/image" Target="../media/image5.png"/><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5" Type="http://schemas.openxmlformats.org/officeDocument/2006/relationships/slideLayout" Target="../slideLayouts/slideLayout290.xml"/><Relationship Id="rId10" Type="http://schemas.openxmlformats.org/officeDocument/2006/relationships/slideLayout" Target="../slideLayouts/slideLayout285.xml"/><Relationship Id="rId19" Type="http://schemas.openxmlformats.org/officeDocument/2006/relationships/image" Target="../media/image4.png"/><Relationship Id="rId4" Type="http://schemas.openxmlformats.org/officeDocument/2006/relationships/slideLayout" Target="../slideLayouts/slideLayout279.xml"/><Relationship Id="rId9" Type="http://schemas.openxmlformats.org/officeDocument/2006/relationships/slideLayout" Target="../slideLayouts/slideLayout284.xml"/><Relationship Id="rId14" Type="http://schemas.openxmlformats.org/officeDocument/2006/relationships/slideLayout" Target="../slideLayouts/slideLayout28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99.xml"/><Relationship Id="rId13" Type="http://schemas.openxmlformats.org/officeDocument/2006/relationships/slideLayout" Target="../slideLayouts/slideLayout304.xml"/><Relationship Id="rId18" Type="http://schemas.openxmlformats.org/officeDocument/2006/relationships/image" Target="../media/image3.jpeg"/><Relationship Id="rId3" Type="http://schemas.openxmlformats.org/officeDocument/2006/relationships/slideLayout" Target="../slideLayouts/slideLayout294.xml"/><Relationship Id="rId7" Type="http://schemas.openxmlformats.org/officeDocument/2006/relationships/slideLayout" Target="../slideLayouts/slideLayout298.xml"/><Relationship Id="rId12" Type="http://schemas.openxmlformats.org/officeDocument/2006/relationships/slideLayout" Target="../slideLayouts/slideLayout303.xml"/><Relationship Id="rId17" Type="http://schemas.openxmlformats.org/officeDocument/2006/relationships/theme" Target="../theme/theme22.xml"/><Relationship Id="rId2" Type="http://schemas.openxmlformats.org/officeDocument/2006/relationships/slideLayout" Target="../slideLayouts/slideLayout293.xml"/><Relationship Id="rId16" Type="http://schemas.openxmlformats.org/officeDocument/2006/relationships/slideLayout" Target="../slideLayouts/slideLayout307.xml"/><Relationship Id="rId20" Type="http://schemas.openxmlformats.org/officeDocument/2006/relationships/image" Target="../media/image5.png"/><Relationship Id="rId1" Type="http://schemas.openxmlformats.org/officeDocument/2006/relationships/slideLayout" Target="../slideLayouts/slideLayout292.xml"/><Relationship Id="rId6" Type="http://schemas.openxmlformats.org/officeDocument/2006/relationships/slideLayout" Target="../slideLayouts/slideLayout297.xml"/><Relationship Id="rId11" Type="http://schemas.openxmlformats.org/officeDocument/2006/relationships/slideLayout" Target="../slideLayouts/slideLayout302.xml"/><Relationship Id="rId5" Type="http://schemas.openxmlformats.org/officeDocument/2006/relationships/slideLayout" Target="../slideLayouts/slideLayout296.xml"/><Relationship Id="rId15" Type="http://schemas.openxmlformats.org/officeDocument/2006/relationships/slideLayout" Target="../slideLayouts/slideLayout306.xml"/><Relationship Id="rId10" Type="http://schemas.openxmlformats.org/officeDocument/2006/relationships/slideLayout" Target="../slideLayouts/slideLayout301.xml"/><Relationship Id="rId19" Type="http://schemas.openxmlformats.org/officeDocument/2006/relationships/image" Target="../media/image4.png"/><Relationship Id="rId4" Type="http://schemas.openxmlformats.org/officeDocument/2006/relationships/slideLayout" Target="../slideLayouts/slideLayout295.xml"/><Relationship Id="rId9" Type="http://schemas.openxmlformats.org/officeDocument/2006/relationships/slideLayout" Target="../slideLayouts/slideLayout300.xml"/><Relationship Id="rId14" Type="http://schemas.openxmlformats.org/officeDocument/2006/relationships/slideLayout" Target="../slideLayouts/slideLayout305.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315.xml"/><Relationship Id="rId3" Type="http://schemas.openxmlformats.org/officeDocument/2006/relationships/slideLayout" Target="../slideLayouts/slideLayout310.xml"/><Relationship Id="rId7" Type="http://schemas.openxmlformats.org/officeDocument/2006/relationships/slideLayout" Target="../slideLayouts/slideLayout314.xml"/><Relationship Id="rId2" Type="http://schemas.openxmlformats.org/officeDocument/2006/relationships/slideLayout" Target="../slideLayouts/slideLayout309.xml"/><Relationship Id="rId1" Type="http://schemas.openxmlformats.org/officeDocument/2006/relationships/slideLayout" Target="../slideLayouts/slideLayout308.xml"/><Relationship Id="rId6" Type="http://schemas.openxmlformats.org/officeDocument/2006/relationships/slideLayout" Target="../slideLayouts/slideLayout313.xml"/><Relationship Id="rId5" Type="http://schemas.openxmlformats.org/officeDocument/2006/relationships/slideLayout" Target="../slideLayouts/slideLayout312.xml"/><Relationship Id="rId10" Type="http://schemas.openxmlformats.org/officeDocument/2006/relationships/image" Target="../media/image18.png"/><Relationship Id="rId4" Type="http://schemas.openxmlformats.org/officeDocument/2006/relationships/slideLayout" Target="../slideLayouts/slideLayout311.xml"/><Relationship Id="rId9"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323.xml"/><Relationship Id="rId3" Type="http://schemas.openxmlformats.org/officeDocument/2006/relationships/slideLayout" Target="../slideLayouts/slideLayout318.xml"/><Relationship Id="rId7" Type="http://schemas.openxmlformats.org/officeDocument/2006/relationships/slideLayout" Target="../slideLayouts/slideLayout322.xml"/><Relationship Id="rId2" Type="http://schemas.openxmlformats.org/officeDocument/2006/relationships/slideLayout" Target="../slideLayouts/slideLayout317.xml"/><Relationship Id="rId1" Type="http://schemas.openxmlformats.org/officeDocument/2006/relationships/slideLayout" Target="../slideLayouts/slideLayout316.xml"/><Relationship Id="rId6" Type="http://schemas.openxmlformats.org/officeDocument/2006/relationships/slideLayout" Target="../slideLayouts/slideLayout321.xml"/><Relationship Id="rId11" Type="http://schemas.openxmlformats.org/officeDocument/2006/relationships/theme" Target="../theme/theme24.xml"/><Relationship Id="rId5" Type="http://schemas.openxmlformats.org/officeDocument/2006/relationships/slideLayout" Target="../slideLayouts/slideLayout320.xml"/><Relationship Id="rId10" Type="http://schemas.openxmlformats.org/officeDocument/2006/relationships/slideLayout" Target="../slideLayouts/slideLayout325.xml"/><Relationship Id="rId4" Type="http://schemas.openxmlformats.org/officeDocument/2006/relationships/slideLayout" Target="../slideLayouts/slideLayout319.xml"/><Relationship Id="rId9" Type="http://schemas.openxmlformats.org/officeDocument/2006/relationships/slideLayout" Target="../slideLayouts/slideLayout324.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33.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5" Type="http://schemas.openxmlformats.org/officeDocument/2006/relationships/slideLayout" Target="../slideLayouts/slideLayout330.xml"/><Relationship Id="rId10" Type="http://schemas.openxmlformats.org/officeDocument/2006/relationships/image" Target="../media/image18.png"/><Relationship Id="rId4" Type="http://schemas.openxmlformats.org/officeDocument/2006/relationships/slideLayout" Target="../slideLayouts/slideLayout329.xml"/><Relationship Id="rId9" Type="http://schemas.openxmlformats.org/officeDocument/2006/relationships/theme" Target="../theme/theme25.xml"/></Relationships>
</file>

<file path=ppt/slideMasters/_rels/slideMaster2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336.xml"/><Relationship Id="rId7" Type="http://schemas.openxmlformats.org/officeDocument/2006/relationships/theme" Target="../theme/theme26.xml"/><Relationship Id="rId2" Type="http://schemas.openxmlformats.org/officeDocument/2006/relationships/slideLayout" Target="../slideLayouts/slideLayout335.xml"/><Relationship Id="rId1" Type="http://schemas.openxmlformats.org/officeDocument/2006/relationships/slideLayout" Target="../slideLayouts/slideLayout334.xml"/><Relationship Id="rId6" Type="http://schemas.openxmlformats.org/officeDocument/2006/relationships/slideLayout" Target="../slideLayouts/slideLayout339.xml"/><Relationship Id="rId5" Type="http://schemas.openxmlformats.org/officeDocument/2006/relationships/slideLayout" Target="../slideLayouts/slideLayout338.xml"/><Relationship Id="rId4" Type="http://schemas.openxmlformats.org/officeDocument/2006/relationships/slideLayout" Target="../slideLayouts/slideLayout3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 Type="http://schemas.openxmlformats.org/officeDocument/2006/relationships/slideLayout" Target="../slideLayouts/slideLayout75.xml"/><Relationship Id="rId21" Type="http://schemas.openxmlformats.org/officeDocument/2006/relationships/image" Target="../media/image3.jpeg"/><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theme" Target="../theme/theme7.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image" Target="../media/image5.png"/><Relationship Id="rId10" Type="http://schemas.openxmlformats.org/officeDocument/2006/relationships/slideLayout" Target="../slideLayouts/slideLayout82.xml"/><Relationship Id="rId19" Type="http://schemas.openxmlformats.org/officeDocument/2006/relationships/slideLayout" Target="../slideLayouts/slideLayout91.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slideLayout" Target="../slideLayouts/slideLayout104.xml"/><Relationship Id="rId18" Type="http://schemas.openxmlformats.org/officeDocument/2006/relationships/slideLayout" Target="../slideLayouts/slideLayout109.xml"/><Relationship Id="rId3" Type="http://schemas.openxmlformats.org/officeDocument/2006/relationships/slideLayout" Target="../slideLayouts/slideLayout94.xml"/><Relationship Id="rId21" Type="http://schemas.openxmlformats.org/officeDocument/2006/relationships/image" Target="../media/image3.jpeg"/><Relationship Id="rId7" Type="http://schemas.openxmlformats.org/officeDocument/2006/relationships/slideLayout" Target="../slideLayouts/slideLayout98.xml"/><Relationship Id="rId12" Type="http://schemas.openxmlformats.org/officeDocument/2006/relationships/slideLayout" Target="../slideLayouts/slideLayout103.xml"/><Relationship Id="rId17" Type="http://schemas.openxmlformats.org/officeDocument/2006/relationships/slideLayout" Target="../slideLayouts/slideLayout108.xml"/><Relationship Id="rId2" Type="http://schemas.openxmlformats.org/officeDocument/2006/relationships/slideLayout" Target="../slideLayouts/slideLayout93.xml"/><Relationship Id="rId16" Type="http://schemas.openxmlformats.org/officeDocument/2006/relationships/slideLayout" Target="../slideLayouts/slideLayout107.xml"/><Relationship Id="rId20" Type="http://schemas.openxmlformats.org/officeDocument/2006/relationships/theme" Target="../theme/theme8.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5" Type="http://schemas.openxmlformats.org/officeDocument/2006/relationships/slideLayout" Target="../slideLayouts/slideLayout106.xml"/><Relationship Id="rId23" Type="http://schemas.openxmlformats.org/officeDocument/2006/relationships/image" Target="../media/image5.png"/><Relationship Id="rId10" Type="http://schemas.openxmlformats.org/officeDocument/2006/relationships/slideLayout" Target="../slideLayouts/slideLayout101.xml"/><Relationship Id="rId19" Type="http://schemas.openxmlformats.org/officeDocument/2006/relationships/slideLayout" Target="../slideLayouts/slideLayout110.xml"/><Relationship Id="rId4" Type="http://schemas.openxmlformats.org/officeDocument/2006/relationships/slideLayout" Target="../slideLayouts/slideLayout95.xml"/><Relationship Id="rId9" Type="http://schemas.openxmlformats.org/officeDocument/2006/relationships/slideLayout" Target="../slideLayouts/slideLayout100.xml"/><Relationship Id="rId14" Type="http://schemas.openxmlformats.org/officeDocument/2006/relationships/slideLayout" Target="../slideLayouts/slideLayout105.xml"/><Relationship Id="rId22"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3" Type="http://schemas.openxmlformats.org/officeDocument/2006/relationships/slideLayout" Target="../slideLayouts/slideLayout113.xml"/><Relationship Id="rId21" Type="http://schemas.openxmlformats.org/officeDocument/2006/relationships/image" Target="../media/image4.png"/><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image" Target="../media/image3.jpe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10" Type="http://schemas.openxmlformats.org/officeDocument/2006/relationships/slideLayout" Target="../slideLayouts/slideLayout120.xml"/><Relationship Id="rId19" Type="http://schemas.openxmlformats.org/officeDocument/2006/relationships/theme" Target="../theme/theme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55403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2000250"/>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15" r:id="rId1"/>
    <p:sldLayoutId id="2147484416" r:id="rId2"/>
    <p:sldLayoutId id="2147484417" r:id="rId3"/>
    <p:sldLayoutId id="2147484255" r:id="rId4"/>
    <p:sldLayoutId id="2147484254" r:id="rId5"/>
    <p:sldLayoutId id="2147484253" r:id="rId6"/>
    <p:sldLayoutId id="2147484252" r:id="rId7"/>
    <p:sldLayoutId id="2147484251" r:id="rId8"/>
    <p:sldLayoutId id="2147484250" r:id="rId9"/>
    <p:sldLayoutId id="2147484418" r:id="rId10"/>
    <p:sldLayoutId id="2147484249" r:id="rId11"/>
    <p:sldLayoutId id="2147484419" r:id="rId12"/>
  </p:sldLayoutIdLst>
  <p:transition>
    <p:fade/>
  </p:transition>
  <p:txStyles>
    <p:titleStyle>
      <a:lvl1pPr algn="l" defTabSz="911225" rtl="0" fontAlgn="base">
        <a:lnSpc>
          <a:spcPct val="90000"/>
        </a:lnSpc>
        <a:spcBef>
          <a:spcPct val="0"/>
        </a:spcBef>
        <a:spcAft>
          <a:spcPct val="0"/>
        </a:spcAft>
        <a:defRPr lang="en-US" sz="40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1225" rtl="0" fontAlgn="base">
        <a:lnSpc>
          <a:spcPct val="90000"/>
        </a:lnSpc>
        <a:spcBef>
          <a:spcPct val="0"/>
        </a:spcBef>
        <a:spcAft>
          <a:spcPct val="0"/>
        </a:spcAft>
        <a:defRPr sz="4000">
          <a:solidFill>
            <a:schemeClr val="tx1"/>
          </a:solidFill>
          <a:latin typeface="Segoe UI"/>
          <a:cs typeface="Arial" charset="0"/>
        </a:defRPr>
      </a:lvl2pPr>
      <a:lvl3pPr algn="l" defTabSz="911225" rtl="0" fontAlgn="base">
        <a:lnSpc>
          <a:spcPct val="90000"/>
        </a:lnSpc>
        <a:spcBef>
          <a:spcPct val="0"/>
        </a:spcBef>
        <a:spcAft>
          <a:spcPct val="0"/>
        </a:spcAft>
        <a:defRPr sz="4000">
          <a:solidFill>
            <a:schemeClr val="tx1"/>
          </a:solidFill>
          <a:latin typeface="Segoe UI"/>
          <a:cs typeface="Arial" charset="0"/>
        </a:defRPr>
      </a:lvl3pPr>
      <a:lvl4pPr algn="l" defTabSz="911225" rtl="0" fontAlgn="base">
        <a:lnSpc>
          <a:spcPct val="90000"/>
        </a:lnSpc>
        <a:spcBef>
          <a:spcPct val="0"/>
        </a:spcBef>
        <a:spcAft>
          <a:spcPct val="0"/>
        </a:spcAft>
        <a:defRPr sz="4000">
          <a:solidFill>
            <a:schemeClr val="tx1"/>
          </a:solidFill>
          <a:latin typeface="Segoe UI"/>
          <a:cs typeface="Arial" charset="0"/>
        </a:defRPr>
      </a:lvl4pPr>
      <a:lvl5pPr algn="l" defTabSz="911225" rtl="0" fontAlgn="base">
        <a:lnSpc>
          <a:spcPct val="90000"/>
        </a:lnSpc>
        <a:spcBef>
          <a:spcPct val="0"/>
        </a:spcBef>
        <a:spcAft>
          <a:spcPct val="0"/>
        </a:spcAft>
        <a:defRPr sz="4000">
          <a:solidFill>
            <a:schemeClr val="tx1"/>
          </a:solidFill>
          <a:latin typeface="Segoe UI"/>
          <a:cs typeface="Arial" charset="0"/>
        </a:defRPr>
      </a:lvl5pPr>
      <a:lvl6pPr marL="457200" algn="l" defTabSz="911225" rtl="0" fontAlgn="base">
        <a:lnSpc>
          <a:spcPct val="90000"/>
        </a:lnSpc>
        <a:spcBef>
          <a:spcPct val="0"/>
        </a:spcBef>
        <a:spcAft>
          <a:spcPct val="0"/>
        </a:spcAft>
        <a:defRPr sz="4000">
          <a:solidFill>
            <a:schemeClr val="tx1"/>
          </a:solidFill>
          <a:latin typeface="Segoe UI"/>
          <a:cs typeface="Arial" charset="0"/>
        </a:defRPr>
      </a:lvl6pPr>
      <a:lvl7pPr marL="914400" algn="l" defTabSz="911225" rtl="0" fontAlgn="base">
        <a:lnSpc>
          <a:spcPct val="90000"/>
        </a:lnSpc>
        <a:spcBef>
          <a:spcPct val="0"/>
        </a:spcBef>
        <a:spcAft>
          <a:spcPct val="0"/>
        </a:spcAft>
        <a:defRPr sz="4000">
          <a:solidFill>
            <a:schemeClr val="tx1"/>
          </a:solidFill>
          <a:latin typeface="Segoe UI"/>
          <a:cs typeface="Arial" charset="0"/>
        </a:defRPr>
      </a:lvl7pPr>
      <a:lvl8pPr marL="1371600" algn="l" defTabSz="911225" rtl="0" fontAlgn="base">
        <a:lnSpc>
          <a:spcPct val="90000"/>
        </a:lnSpc>
        <a:spcBef>
          <a:spcPct val="0"/>
        </a:spcBef>
        <a:spcAft>
          <a:spcPct val="0"/>
        </a:spcAft>
        <a:defRPr sz="4000">
          <a:solidFill>
            <a:schemeClr val="tx1"/>
          </a:solidFill>
          <a:latin typeface="Segoe UI"/>
          <a:cs typeface="Arial" charset="0"/>
        </a:defRPr>
      </a:lvl8pPr>
      <a:lvl9pPr marL="1828800" algn="l" defTabSz="911225" rtl="0" fontAlgn="base">
        <a:lnSpc>
          <a:spcPct val="90000"/>
        </a:lnSpc>
        <a:spcBef>
          <a:spcPct val="0"/>
        </a:spcBef>
        <a:spcAft>
          <a:spcPct val="0"/>
        </a:spcAft>
        <a:defRPr sz="4000">
          <a:solidFill>
            <a:schemeClr val="tx1"/>
          </a:solidFill>
          <a:latin typeface="Segoe UI"/>
          <a:cs typeface="Arial" charset="0"/>
        </a:defRPr>
      </a:lvl9pPr>
    </p:titleStyle>
    <p:bodyStyle>
      <a:lvl1pPr marL="458788" indent="-458788" algn="l" defTabSz="911225" rtl="0" fontAlgn="base">
        <a:lnSpc>
          <a:spcPct val="90000"/>
        </a:lnSpc>
        <a:spcBef>
          <a:spcPct val="20000"/>
        </a:spcBef>
        <a:spcAft>
          <a:spcPct val="0"/>
        </a:spcAft>
        <a:buClr>
          <a:srgbClr val="C3D69B"/>
        </a:buClr>
        <a:buSzPct val="90000"/>
        <a:buFont typeface="Segoe UI"/>
        <a:buChar char="&gt;"/>
        <a:defRPr sz="3200" kern="1200">
          <a:gradFill>
            <a:gsLst>
              <a:gs pos="0">
                <a:schemeClr val="tx1"/>
              </a:gs>
              <a:gs pos="86000">
                <a:schemeClr val="tx1"/>
              </a:gs>
            </a:gsLst>
            <a:lin ang="5400000" scaled="0"/>
          </a:gradFill>
          <a:latin typeface="+mn-lt"/>
          <a:ea typeface="+mn-ea"/>
          <a:cs typeface="+mn-cs"/>
        </a:defRPr>
      </a:lvl1pPr>
      <a:lvl2pPr marL="852488" indent="-393700" algn="l" defTabSz="911225" rtl="0" fontAlgn="base">
        <a:lnSpc>
          <a:spcPct val="90000"/>
        </a:lnSpc>
        <a:spcBef>
          <a:spcPct val="20000"/>
        </a:spcBef>
        <a:spcAft>
          <a:spcPct val="0"/>
        </a:spcAft>
        <a:buClr>
          <a:srgbClr val="C3D69B"/>
        </a:buClr>
        <a:buSzPct val="90000"/>
        <a:buFont typeface="Segoe UI"/>
        <a:buChar char="&gt;"/>
        <a:defRPr sz="2800" kern="1200">
          <a:gradFill>
            <a:gsLst>
              <a:gs pos="0">
                <a:schemeClr val="tx1"/>
              </a:gs>
              <a:gs pos="86000">
                <a:schemeClr val="tx1"/>
              </a:gs>
            </a:gsLst>
            <a:lin ang="5400000" scaled="0"/>
          </a:gradFill>
          <a:latin typeface="+mn-lt"/>
          <a:ea typeface="+mn-ea"/>
          <a:cs typeface="+mn-cs"/>
        </a:defRPr>
      </a:lvl2pPr>
      <a:lvl3pPr marL="1254125" indent="-401638" algn="l" defTabSz="911225"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3pPr>
      <a:lvl4pPr marL="1598613" indent="-344488" algn="l" defTabSz="911225" rtl="0" fontAlgn="base">
        <a:lnSpc>
          <a:spcPct val="90000"/>
        </a:lnSpc>
        <a:spcBef>
          <a:spcPct val="20000"/>
        </a:spcBef>
        <a:spcAft>
          <a:spcPct val="0"/>
        </a:spcAft>
        <a:buClr>
          <a:srgbClr val="C3D69B"/>
        </a:buClr>
        <a:buSzPct val="90000"/>
        <a:buFont typeface="Segoe UI"/>
        <a:buChar char="&gt;"/>
        <a:defRPr sz="2000" kern="1200">
          <a:gradFill>
            <a:gsLst>
              <a:gs pos="0">
                <a:schemeClr val="tx1"/>
              </a:gs>
              <a:gs pos="86000">
                <a:schemeClr val="tx1"/>
              </a:gs>
            </a:gsLst>
            <a:lin ang="5400000" scaled="0"/>
          </a:gradFill>
          <a:latin typeface="+mn-lt"/>
          <a:ea typeface="+mn-ea"/>
          <a:cs typeface="+mn-cs"/>
        </a:defRPr>
      </a:lvl4pPr>
      <a:lvl5pPr marL="1933575" indent="-334963" algn="l" defTabSz="911225" rtl="0" fontAlgn="base">
        <a:lnSpc>
          <a:spcPct val="90000"/>
        </a:lnSpc>
        <a:spcBef>
          <a:spcPct val="20000"/>
        </a:spcBef>
        <a:spcAft>
          <a:spcPct val="0"/>
        </a:spcAft>
        <a:buClr>
          <a:srgbClr val="C3D69B"/>
        </a:buClr>
        <a:buSzPct val="90000"/>
        <a:buFont typeface="Segoe UI"/>
        <a:buChar char="&gt;"/>
        <a:defRPr sz="2000" kern="1200">
          <a:gradFill>
            <a:gsLst>
              <a:gs pos="0">
                <a:schemeClr val="tx1"/>
              </a:gs>
              <a:gs pos="86000">
                <a:schemeClr val="tx1"/>
              </a:gs>
            </a:gsLst>
            <a:lin ang="5400000" scaled="0"/>
          </a:gradFill>
          <a:latin typeface="+mn-lt"/>
          <a:ea typeface="+mn-ea"/>
          <a:cs typeface="+mn-cs"/>
        </a:defRPr>
      </a:lvl5pPr>
      <a:lvl6pPr marL="2505999" indent="-227862" algn="l" defTabSz="9112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1687" indent="-227862" algn="l" defTabSz="9112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7302" indent="-227862" algn="l" defTabSz="9112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2928" indent="-227862" algn="l" defTabSz="91128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1285" rtl="0" eaLnBrk="1" latinLnBrk="0" hangingPunct="1">
        <a:defRPr sz="1800" kern="1200">
          <a:solidFill>
            <a:schemeClr val="tx1"/>
          </a:solidFill>
          <a:latin typeface="+mn-lt"/>
          <a:ea typeface="+mn-ea"/>
          <a:cs typeface="+mn-cs"/>
        </a:defRPr>
      </a:lvl1pPr>
      <a:lvl2pPr marL="455643" algn="l" defTabSz="911285" rtl="0" eaLnBrk="1" latinLnBrk="0" hangingPunct="1">
        <a:defRPr sz="1800" kern="1200">
          <a:solidFill>
            <a:schemeClr val="tx1"/>
          </a:solidFill>
          <a:latin typeface="+mn-lt"/>
          <a:ea typeface="+mn-ea"/>
          <a:cs typeface="+mn-cs"/>
        </a:defRPr>
      </a:lvl2pPr>
      <a:lvl3pPr marL="911285" algn="l" defTabSz="911285" rtl="0" eaLnBrk="1" latinLnBrk="0" hangingPunct="1">
        <a:defRPr sz="1800" kern="1200">
          <a:solidFill>
            <a:schemeClr val="tx1"/>
          </a:solidFill>
          <a:latin typeface="+mn-lt"/>
          <a:ea typeface="+mn-ea"/>
          <a:cs typeface="+mn-cs"/>
        </a:defRPr>
      </a:lvl3pPr>
      <a:lvl4pPr marL="1366928" algn="l" defTabSz="911285" rtl="0" eaLnBrk="1" latinLnBrk="0" hangingPunct="1">
        <a:defRPr sz="1800" kern="1200">
          <a:solidFill>
            <a:schemeClr val="tx1"/>
          </a:solidFill>
          <a:latin typeface="+mn-lt"/>
          <a:ea typeface="+mn-ea"/>
          <a:cs typeface="+mn-cs"/>
        </a:defRPr>
      </a:lvl4pPr>
      <a:lvl5pPr marL="1822566" algn="l" defTabSz="911285" rtl="0" eaLnBrk="1" latinLnBrk="0" hangingPunct="1">
        <a:defRPr sz="1800" kern="1200">
          <a:solidFill>
            <a:schemeClr val="tx1"/>
          </a:solidFill>
          <a:latin typeface="+mn-lt"/>
          <a:ea typeface="+mn-ea"/>
          <a:cs typeface="+mn-cs"/>
        </a:defRPr>
      </a:lvl5pPr>
      <a:lvl6pPr marL="2278199" algn="l" defTabSz="911285" rtl="0" eaLnBrk="1" latinLnBrk="0" hangingPunct="1">
        <a:defRPr sz="1800" kern="1200">
          <a:solidFill>
            <a:schemeClr val="tx1"/>
          </a:solidFill>
          <a:latin typeface="+mn-lt"/>
          <a:ea typeface="+mn-ea"/>
          <a:cs typeface="+mn-cs"/>
        </a:defRPr>
      </a:lvl6pPr>
      <a:lvl7pPr marL="2733852" algn="l" defTabSz="911285" rtl="0" eaLnBrk="1" latinLnBrk="0" hangingPunct="1">
        <a:defRPr sz="1800" kern="1200">
          <a:solidFill>
            <a:schemeClr val="tx1"/>
          </a:solidFill>
          <a:latin typeface="+mn-lt"/>
          <a:ea typeface="+mn-ea"/>
          <a:cs typeface="+mn-cs"/>
        </a:defRPr>
      </a:lvl7pPr>
      <a:lvl8pPr marL="3189485" algn="l" defTabSz="911285" rtl="0" eaLnBrk="1" latinLnBrk="0" hangingPunct="1">
        <a:defRPr sz="1800" kern="1200">
          <a:solidFill>
            <a:schemeClr val="tx1"/>
          </a:solidFill>
          <a:latin typeface="+mn-lt"/>
          <a:ea typeface="+mn-ea"/>
          <a:cs typeface="+mn-cs"/>
        </a:defRPr>
      </a:lvl8pPr>
      <a:lvl9pPr marL="3645114" algn="l" defTabSz="911285"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81" r:id="rId1"/>
    <p:sldLayoutId id="2147484482" r:id="rId2"/>
    <p:sldLayoutId id="2147484483" r:id="rId3"/>
    <p:sldLayoutId id="2147484317" r:id="rId4"/>
    <p:sldLayoutId id="2147484316" r:id="rId5"/>
    <p:sldLayoutId id="2147484315" r:id="rId6"/>
    <p:sldLayoutId id="2147484314" r:id="rId7"/>
    <p:sldLayoutId id="2147484313" r:id="rId8"/>
    <p:sldLayoutId id="2147484312" r:id="rId9"/>
    <p:sldLayoutId id="2147484484" r:id="rId10"/>
    <p:sldLayoutId id="2147484311" r:id="rId11"/>
    <p:sldLayoutId id="2147484485" r:id="rId12"/>
  </p:sldLayoutIdLst>
  <p:transition>
    <p:fade/>
  </p:transition>
  <p:txStyles>
    <p:titleStyle>
      <a:lvl1pPr algn="l" defTabSz="684213"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4213" rtl="0" fontAlgn="base">
        <a:lnSpc>
          <a:spcPct val="90000"/>
        </a:lnSpc>
        <a:spcBef>
          <a:spcPct val="0"/>
        </a:spcBef>
        <a:spcAft>
          <a:spcPct val="0"/>
        </a:spcAft>
        <a:defRPr sz="3000">
          <a:solidFill>
            <a:schemeClr val="tx1"/>
          </a:solidFill>
          <a:latin typeface="Segoe UI"/>
          <a:cs typeface="Arial" charset="0"/>
        </a:defRPr>
      </a:lvl2pPr>
      <a:lvl3pPr algn="l" defTabSz="684213" rtl="0" fontAlgn="base">
        <a:lnSpc>
          <a:spcPct val="90000"/>
        </a:lnSpc>
        <a:spcBef>
          <a:spcPct val="0"/>
        </a:spcBef>
        <a:spcAft>
          <a:spcPct val="0"/>
        </a:spcAft>
        <a:defRPr sz="3000">
          <a:solidFill>
            <a:schemeClr val="tx1"/>
          </a:solidFill>
          <a:latin typeface="Segoe UI"/>
          <a:cs typeface="Arial" charset="0"/>
        </a:defRPr>
      </a:lvl3pPr>
      <a:lvl4pPr algn="l" defTabSz="684213" rtl="0" fontAlgn="base">
        <a:lnSpc>
          <a:spcPct val="90000"/>
        </a:lnSpc>
        <a:spcBef>
          <a:spcPct val="0"/>
        </a:spcBef>
        <a:spcAft>
          <a:spcPct val="0"/>
        </a:spcAft>
        <a:defRPr sz="3000">
          <a:solidFill>
            <a:schemeClr val="tx1"/>
          </a:solidFill>
          <a:latin typeface="Segoe UI"/>
          <a:cs typeface="Arial" charset="0"/>
        </a:defRPr>
      </a:lvl4pPr>
      <a:lvl5pPr algn="l" defTabSz="684213" rtl="0" fontAlgn="base">
        <a:lnSpc>
          <a:spcPct val="90000"/>
        </a:lnSpc>
        <a:spcBef>
          <a:spcPct val="0"/>
        </a:spcBef>
        <a:spcAft>
          <a:spcPct val="0"/>
        </a:spcAft>
        <a:defRPr sz="3000">
          <a:solidFill>
            <a:schemeClr val="tx1"/>
          </a:solidFill>
          <a:latin typeface="Segoe UI"/>
          <a:cs typeface="Arial" charset="0"/>
        </a:defRPr>
      </a:lvl5pPr>
      <a:lvl6pPr marL="457200" algn="l" defTabSz="684213" rtl="0" fontAlgn="base">
        <a:lnSpc>
          <a:spcPct val="90000"/>
        </a:lnSpc>
        <a:spcBef>
          <a:spcPct val="0"/>
        </a:spcBef>
        <a:spcAft>
          <a:spcPct val="0"/>
        </a:spcAft>
        <a:defRPr sz="3000">
          <a:solidFill>
            <a:schemeClr val="tx1"/>
          </a:solidFill>
          <a:latin typeface="Segoe UI"/>
          <a:cs typeface="Arial" charset="0"/>
        </a:defRPr>
      </a:lvl6pPr>
      <a:lvl7pPr marL="914400" algn="l" defTabSz="684213" rtl="0" fontAlgn="base">
        <a:lnSpc>
          <a:spcPct val="90000"/>
        </a:lnSpc>
        <a:spcBef>
          <a:spcPct val="0"/>
        </a:spcBef>
        <a:spcAft>
          <a:spcPct val="0"/>
        </a:spcAft>
        <a:defRPr sz="3000">
          <a:solidFill>
            <a:schemeClr val="tx1"/>
          </a:solidFill>
          <a:latin typeface="Segoe UI"/>
          <a:cs typeface="Arial" charset="0"/>
        </a:defRPr>
      </a:lvl7pPr>
      <a:lvl8pPr marL="1371600" algn="l" defTabSz="684213" rtl="0" fontAlgn="base">
        <a:lnSpc>
          <a:spcPct val="90000"/>
        </a:lnSpc>
        <a:spcBef>
          <a:spcPct val="0"/>
        </a:spcBef>
        <a:spcAft>
          <a:spcPct val="0"/>
        </a:spcAft>
        <a:defRPr sz="3000">
          <a:solidFill>
            <a:schemeClr val="tx1"/>
          </a:solidFill>
          <a:latin typeface="Segoe UI"/>
          <a:cs typeface="Arial" charset="0"/>
        </a:defRPr>
      </a:lvl8pPr>
      <a:lvl9pPr marL="1828800" algn="l" defTabSz="684213" rtl="0" fontAlgn="base">
        <a:lnSpc>
          <a:spcPct val="90000"/>
        </a:lnSpc>
        <a:spcBef>
          <a:spcPct val="0"/>
        </a:spcBef>
        <a:spcAft>
          <a:spcPct val="0"/>
        </a:spcAft>
        <a:defRPr sz="3000">
          <a:solidFill>
            <a:schemeClr val="tx1"/>
          </a:solidFill>
          <a:latin typeface="Segoe UI"/>
          <a:cs typeface="Arial" charset="0"/>
        </a:defRPr>
      </a:lvl9pPr>
    </p:titleStyle>
    <p:bodyStyle>
      <a:lvl1pPr marL="344488" indent="-344488" algn="l" defTabSz="684213"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9763" indent="-295275" algn="l" defTabSz="684213"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41388" indent="-301625" algn="l" defTabSz="684213"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200150" indent="-258763"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2563" indent="-250825"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1912" indent="-171088" algn="l" defTabSz="684325"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4036" indent="-171088" algn="l" defTabSz="684325"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6210" indent="-171088" algn="l" defTabSz="684325"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8368" indent="-171088" algn="l" defTabSz="684325"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325" rtl="0" eaLnBrk="1" latinLnBrk="0" hangingPunct="1">
        <a:defRPr sz="1400" kern="1200">
          <a:solidFill>
            <a:schemeClr val="tx1"/>
          </a:solidFill>
          <a:latin typeface="+mn-lt"/>
          <a:ea typeface="+mn-ea"/>
          <a:cs typeface="+mn-cs"/>
        </a:defRPr>
      </a:lvl1pPr>
      <a:lvl2pPr marL="342125" algn="l" defTabSz="684325" rtl="0" eaLnBrk="1" latinLnBrk="0" hangingPunct="1">
        <a:defRPr sz="1400" kern="1200">
          <a:solidFill>
            <a:schemeClr val="tx1"/>
          </a:solidFill>
          <a:latin typeface="+mn-lt"/>
          <a:ea typeface="+mn-ea"/>
          <a:cs typeface="+mn-cs"/>
        </a:defRPr>
      </a:lvl2pPr>
      <a:lvl3pPr marL="684325" algn="l" defTabSz="684325" rtl="0" eaLnBrk="1" latinLnBrk="0" hangingPunct="1">
        <a:defRPr sz="1400" kern="1200">
          <a:solidFill>
            <a:schemeClr val="tx1"/>
          </a:solidFill>
          <a:latin typeface="+mn-lt"/>
          <a:ea typeface="+mn-ea"/>
          <a:cs typeface="+mn-cs"/>
        </a:defRPr>
      </a:lvl3pPr>
      <a:lvl4pPr marL="1026478" algn="l" defTabSz="684325" rtl="0" eaLnBrk="1" latinLnBrk="0" hangingPunct="1">
        <a:defRPr sz="1400" kern="1200">
          <a:solidFill>
            <a:schemeClr val="tx1"/>
          </a:solidFill>
          <a:latin typeface="+mn-lt"/>
          <a:ea typeface="+mn-ea"/>
          <a:cs typeface="+mn-cs"/>
        </a:defRPr>
      </a:lvl4pPr>
      <a:lvl5pPr marL="1368650" algn="l" defTabSz="684325" rtl="0" eaLnBrk="1" latinLnBrk="0" hangingPunct="1">
        <a:defRPr sz="1400" kern="1200">
          <a:solidFill>
            <a:schemeClr val="tx1"/>
          </a:solidFill>
          <a:latin typeface="+mn-lt"/>
          <a:ea typeface="+mn-ea"/>
          <a:cs typeface="+mn-cs"/>
        </a:defRPr>
      </a:lvl5pPr>
      <a:lvl6pPr marL="1710776" algn="l" defTabSz="684325" rtl="0" eaLnBrk="1" latinLnBrk="0" hangingPunct="1">
        <a:defRPr sz="1400" kern="1200">
          <a:solidFill>
            <a:schemeClr val="tx1"/>
          </a:solidFill>
          <a:latin typeface="+mn-lt"/>
          <a:ea typeface="+mn-ea"/>
          <a:cs typeface="+mn-cs"/>
        </a:defRPr>
      </a:lvl6pPr>
      <a:lvl7pPr marL="2052968" algn="l" defTabSz="684325" rtl="0" eaLnBrk="1" latinLnBrk="0" hangingPunct="1">
        <a:defRPr sz="1400" kern="1200">
          <a:solidFill>
            <a:schemeClr val="tx1"/>
          </a:solidFill>
          <a:latin typeface="+mn-lt"/>
          <a:ea typeface="+mn-ea"/>
          <a:cs typeface="+mn-cs"/>
        </a:defRPr>
      </a:lvl7pPr>
      <a:lvl8pPr marL="2395124" algn="l" defTabSz="684325" rtl="0" eaLnBrk="1" latinLnBrk="0" hangingPunct="1">
        <a:defRPr sz="1400" kern="1200">
          <a:solidFill>
            <a:schemeClr val="tx1"/>
          </a:solidFill>
          <a:latin typeface="+mn-lt"/>
          <a:ea typeface="+mn-ea"/>
          <a:cs typeface="+mn-cs"/>
        </a:defRPr>
      </a:lvl8pPr>
      <a:lvl9pPr marL="2737296" algn="l" defTabSz="684325" rtl="0" eaLnBrk="1" latinLnBrk="0" hangingPunct="1">
        <a:defRPr sz="1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0"/>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86" r:id="rId1"/>
    <p:sldLayoutId id="2147484487" r:id="rId2"/>
    <p:sldLayoutId id="2147484323" r:id="rId3"/>
    <p:sldLayoutId id="2147484322" r:id="rId4"/>
    <p:sldLayoutId id="2147484321" r:id="rId5"/>
    <p:sldLayoutId id="2147484320" r:id="rId6"/>
    <p:sldLayoutId id="2147484319" r:id="rId7"/>
    <p:sldLayoutId id="2147484318" r:id="rId8"/>
    <p:sldLayoutId id="2147484488" r:id="rId9"/>
    <p:sldLayoutId id="2147484489" r:id="rId10"/>
    <p:sldLayoutId id="2147484490" r:id="rId11"/>
    <p:sldLayoutId id="2147484491" r:id="rId12"/>
    <p:sldLayoutId id="2147484492" r:id="rId13"/>
    <p:sldLayoutId id="2147484493" r:id="rId14"/>
    <p:sldLayoutId id="2147484494" r:id="rId15"/>
    <p:sldLayoutId id="2147484495" r:id="rId16"/>
    <p:sldLayoutId id="2147484496" r:id="rId17"/>
    <p:sldLayoutId id="2147484497" r:id="rId18"/>
  </p:sldLayoutIdLst>
  <p:transition>
    <p:fade/>
  </p:transition>
  <p:txStyles>
    <p:titleStyle>
      <a:lvl1pPr algn="l" defTabSz="684213"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4213" rtl="0" fontAlgn="base">
        <a:lnSpc>
          <a:spcPct val="90000"/>
        </a:lnSpc>
        <a:spcBef>
          <a:spcPct val="0"/>
        </a:spcBef>
        <a:spcAft>
          <a:spcPct val="0"/>
        </a:spcAft>
        <a:defRPr sz="3600">
          <a:solidFill>
            <a:schemeClr val="tx1"/>
          </a:solidFill>
          <a:latin typeface="Segoe UI"/>
          <a:cs typeface="Arial" charset="0"/>
        </a:defRPr>
      </a:lvl2pPr>
      <a:lvl3pPr algn="l" defTabSz="684213" rtl="0" fontAlgn="base">
        <a:lnSpc>
          <a:spcPct val="90000"/>
        </a:lnSpc>
        <a:spcBef>
          <a:spcPct val="0"/>
        </a:spcBef>
        <a:spcAft>
          <a:spcPct val="0"/>
        </a:spcAft>
        <a:defRPr sz="3600">
          <a:solidFill>
            <a:schemeClr val="tx1"/>
          </a:solidFill>
          <a:latin typeface="Segoe UI"/>
          <a:cs typeface="Arial" charset="0"/>
        </a:defRPr>
      </a:lvl3pPr>
      <a:lvl4pPr algn="l" defTabSz="684213" rtl="0" fontAlgn="base">
        <a:lnSpc>
          <a:spcPct val="90000"/>
        </a:lnSpc>
        <a:spcBef>
          <a:spcPct val="0"/>
        </a:spcBef>
        <a:spcAft>
          <a:spcPct val="0"/>
        </a:spcAft>
        <a:defRPr sz="3600">
          <a:solidFill>
            <a:schemeClr val="tx1"/>
          </a:solidFill>
          <a:latin typeface="Segoe UI"/>
          <a:cs typeface="Arial" charset="0"/>
        </a:defRPr>
      </a:lvl4pPr>
      <a:lvl5pPr algn="l" defTabSz="684213" rtl="0" fontAlgn="base">
        <a:lnSpc>
          <a:spcPct val="90000"/>
        </a:lnSpc>
        <a:spcBef>
          <a:spcPct val="0"/>
        </a:spcBef>
        <a:spcAft>
          <a:spcPct val="0"/>
        </a:spcAft>
        <a:defRPr sz="3600">
          <a:solidFill>
            <a:schemeClr val="tx1"/>
          </a:solidFill>
          <a:latin typeface="Segoe UI"/>
          <a:cs typeface="Arial" charset="0"/>
        </a:defRPr>
      </a:lvl5pPr>
      <a:lvl6pPr marL="457200" algn="l" defTabSz="684213" rtl="0" fontAlgn="base">
        <a:lnSpc>
          <a:spcPct val="90000"/>
        </a:lnSpc>
        <a:spcBef>
          <a:spcPct val="0"/>
        </a:spcBef>
        <a:spcAft>
          <a:spcPct val="0"/>
        </a:spcAft>
        <a:defRPr sz="3600">
          <a:solidFill>
            <a:schemeClr val="tx1"/>
          </a:solidFill>
          <a:latin typeface="Segoe UI"/>
          <a:cs typeface="Arial" charset="0"/>
        </a:defRPr>
      </a:lvl6pPr>
      <a:lvl7pPr marL="914400" algn="l" defTabSz="684213" rtl="0" fontAlgn="base">
        <a:lnSpc>
          <a:spcPct val="90000"/>
        </a:lnSpc>
        <a:spcBef>
          <a:spcPct val="0"/>
        </a:spcBef>
        <a:spcAft>
          <a:spcPct val="0"/>
        </a:spcAft>
        <a:defRPr sz="3600">
          <a:solidFill>
            <a:schemeClr val="tx1"/>
          </a:solidFill>
          <a:latin typeface="Segoe UI"/>
          <a:cs typeface="Arial" charset="0"/>
        </a:defRPr>
      </a:lvl7pPr>
      <a:lvl8pPr marL="1371600" algn="l" defTabSz="684213" rtl="0" fontAlgn="base">
        <a:lnSpc>
          <a:spcPct val="90000"/>
        </a:lnSpc>
        <a:spcBef>
          <a:spcPct val="0"/>
        </a:spcBef>
        <a:spcAft>
          <a:spcPct val="0"/>
        </a:spcAft>
        <a:defRPr sz="3600">
          <a:solidFill>
            <a:schemeClr val="tx1"/>
          </a:solidFill>
          <a:latin typeface="Segoe UI"/>
          <a:cs typeface="Arial" charset="0"/>
        </a:defRPr>
      </a:lvl8pPr>
      <a:lvl9pPr marL="1828800" algn="l" defTabSz="684213"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4213" rtl="0" fontAlgn="base">
        <a:lnSpc>
          <a:spcPct val="90000"/>
        </a:lnSpc>
        <a:spcBef>
          <a:spcPct val="20000"/>
        </a:spcBef>
        <a:spcAft>
          <a:spcPct val="0"/>
        </a:spcAft>
        <a:buSzPct val="90000"/>
        <a:buBlip>
          <a:blip r:embed="rId21"/>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7213" indent="-258763" algn="l" defTabSz="684213" rtl="0" fontAlgn="base">
        <a:lnSpc>
          <a:spcPct val="90000"/>
        </a:lnSpc>
        <a:spcBef>
          <a:spcPct val="20000"/>
        </a:spcBef>
        <a:spcAft>
          <a:spcPct val="0"/>
        </a:spcAft>
        <a:buSzPct val="90000"/>
        <a:buBlip>
          <a:blip r:embed="rId22"/>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09625" indent="-250825" algn="l" defTabSz="684213" rtl="0" fontAlgn="base">
        <a:lnSpc>
          <a:spcPct val="90000"/>
        </a:lnSpc>
        <a:spcBef>
          <a:spcPct val="20000"/>
        </a:spcBef>
        <a:spcAft>
          <a:spcPct val="0"/>
        </a:spcAft>
        <a:buSzPct val="90000"/>
        <a:buBlip>
          <a:blip r:embed="rId22"/>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28700" indent="-217488" algn="l" defTabSz="684213" rtl="0" fontAlgn="base">
        <a:lnSpc>
          <a:spcPct val="90000"/>
        </a:lnSpc>
        <a:spcBef>
          <a:spcPct val="20000"/>
        </a:spcBef>
        <a:spcAft>
          <a:spcPct val="0"/>
        </a:spcAft>
        <a:buSzPct val="90000"/>
        <a:buBlip>
          <a:blip r:embed="rId22"/>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1425" indent="-212725" algn="l" defTabSz="684213" rtl="0" fontAlgn="base">
        <a:lnSpc>
          <a:spcPct val="90000"/>
        </a:lnSpc>
        <a:spcBef>
          <a:spcPct val="20000"/>
        </a:spcBef>
        <a:spcAft>
          <a:spcPct val="0"/>
        </a:spcAft>
        <a:buSzPct val="90000"/>
        <a:buBlip>
          <a:blip r:embed="rId22"/>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2146" indent="-171109" algn="l" defTabSz="68441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4315" indent="-171109" algn="l" defTabSz="68441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6531" indent="-171109" algn="l" defTabSz="68441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8731" indent="-171109" algn="l" defTabSz="68441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411" rtl="0" eaLnBrk="1" latinLnBrk="0" hangingPunct="1">
        <a:defRPr sz="1400" kern="1200">
          <a:solidFill>
            <a:schemeClr val="tx1"/>
          </a:solidFill>
          <a:latin typeface="+mn-lt"/>
          <a:ea typeface="+mn-ea"/>
          <a:cs typeface="+mn-cs"/>
        </a:defRPr>
      </a:lvl1pPr>
      <a:lvl2pPr marL="342169" algn="l" defTabSz="684411" rtl="0" eaLnBrk="1" latinLnBrk="0" hangingPunct="1">
        <a:defRPr sz="1400" kern="1200">
          <a:solidFill>
            <a:schemeClr val="tx1"/>
          </a:solidFill>
          <a:latin typeface="+mn-lt"/>
          <a:ea typeface="+mn-ea"/>
          <a:cs typeface="+mn-cs"/>
        </a:defRPr>
      </a:lvl2pPr>
      <a:lvl3pPr marL="684411" algn="l" defTabSz="684411" rtl="0" eaLnBrk="1" latinLnBrk="0" hangingPunct="1">
        <a:defRPr sz="1400" kern="1200">
          <a:solidFill>
            <a:schemeClr val="tx1"/>
          </a:solidFill>
          <a:latin typeface="+mn-lt"/>
          <a:ea typeface="+mn-ea"/>
          <a:cs typeface="+mn-cs"/>
        </a:defRPr>
      </a:lvl3pPr>
      <a:lvl4pPr marL="1026607" algn="l" defTabSz="684411" rtl="0" eaLnBrk="1" latinLnBrk="0" hangingPunct="1">
        <a:defRPr sz="1400" kern="1200">
          <a:solidFill>
            <a:schemeClr val="tx1"/>
          </a:solidFill>
          <a:latin typeface="+mn-lt"/>
          <a:ea typeface="+mn-ea"/>
          <a:cs typeface="+mn-cs"/>
        </a:defRPr>
      </a:lvl4pPr>
      <a:lvl5pPr marL="1368821" algn="l" defTabSz="684411" rtl="0" eaLnBrk="1" latinLnBrk="0" hangingPunct="1">
        <a:defRPr sz="1400" kern="1200">
          <a:solidFill>
            <a:schemeClr val="tx1"/>
          </a:solidFill>
          <a:latin typeface="+mn-lt"/>
          <a:ea typeface="+mn-ea"/>
          <a:cs typeface="+mn-cs"/>
        </a:defRPr>
      </a:lvl5pPr>
      <a:lvl6pPr marL="1710992" algn="l" defTabSz="684411" rtl="0" eaLnBrk="1" latinLnBrk="0" hangingPunct="1">
        <a:defRPr sz="1400" kern="1200">
          <a:solidFill>
            <a:schemeClr val="tx1"/>
          </a:solidFill>
          <a:latin typeface="+mn-lt"/>
          <a:ea typeface="+mn-ea"/>
          <a:cs typeface="+mn-cs"/>
        </a:defRPr>
      </a:lvl6pPr>
      <a:lvl7pPr marL="2053225" algn="l" defTabSz="684411" rtl="0" eaLnBrk="1" latinLnBrk="0" hangingPunct="1">
        <a:defRPr sz="1400" kern="1200">
          <a:solidFill>
            <a:schemeClr val="tx1"/>
          </a:solidFill>
          <a:latin typeface="+mn-lt"/>
          <a:ea typeface="+mn-ea"/>
          <a:cs typeface="+mn-cs"/>
        </a:defRPr>
      </a:lvl7pPr>
      <a:lvl8pPr marL="2395424" algn="l" defTabSz="684411" rtl="0" eaLnBrk="1" latinLnBrk="0" hangingPunct="1">
        <a:defRPr sz="1400" kern="1200">
          <a:solidFill>
            <a:schemeClr val="tx1"/>
          </a:solidFill>
          <a:latin typeface="+mn-lt"/>
          <a:ea typeface="+mn-ea"/>
          <a:cs typeface="+mn-cs"/>
        </a:defRPr>
      </a:lvl8pPr>
      <a:lvl9pPr marL="2737638" algn="l" defTabSz="684411" rtl="0" eaLnBrk="1" latinLnBrk="0" hangingPunct="1">
        <a:defRPr sz="1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2"/>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98" r:id="rId1"/>
    <p:sldLayoutId id="2147484499" r:id="rId2"/>
    <p:sldLayoutId id="2147484329" r:id="rId3"/>
    <p:sldLayoutId id="2147484328" r:id="rId4"/>
    <p:sldLayoutId id="2147484327" r:id="rId5"/>
    <p:sldLayoutId id="2147484326" r:id="rId6"/>
    <p:sldLayoutId id="2147484325" r:id="rId7"/>
    <p:sldLayoutId id="2147484324" r:id="rId8"/>
    <p:sldLayoutId id="2147484500" r:id="rId9"/>
    <p:sldLayoutId id="2147484501" r:id="rId10"/>
    <p:sldLayoutId id="2147484502" r:id="rId11"/>
    <p:sldLayoutId id="2147484503" r:id="rId12"/>
    <p:sldLayoutId id="2147484504" r:id="rId13"/>
    <p:sldLayoutId id="2147484505" r:id="rId14"/>
    <p:sldLayoutId id="2147484506" r:id="rId15"/>
    <p:sldLayoutId id="2147484507" r:id="rId16"/>
    <p:sldLayoutId id="2147484508" r:id="rId17"/>
    <p:sldLayoutId id="2147484509" r:id="rId18"/>
    <p:sldLayoutId id="2147484510" r:id="rId19"/>
    <p:sldLayoutId id="2147484511" r:id="rId20"/>
  </p:sldLayoutIdLst>
  <p:transition>
    <p:fade/>
  </p:transition>
  <p:txStyles>
    <p:titleStyle>
      <a:lvl1pPr algn="l" defTabSz="684213"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4213" rtl="0" fontAlgn="base">
        <a:lnSpc>
          <a:spcPct val="90000"/>
        </a:lnSpc>
        <a:spcBef>
          <a:spcPct val="0"/>
        </a:spcBef>
        <a:spcAft>
          <a:spcPct val="0"/>
        </a:spcAft>
        <a:defRPr sz="3600">
          <a:solidFill>
            <a:schemeClr val="tx1"/>
          </a:solidFill>
          <a:latin typeface="Segoe UI"/>
          <a:cs typeface="Arial" charset="0"/>
        </a:defRPr>
      </a:lvl2pPr>
      <a:lvl3pPr algn="l" defTabSz="684213" rtl="0" fontAlgn="base">
        <a:lnSpc>
          <a:spcPct val="90000"/>
        </a:lnSpc>
        <a:spcBef>
          <a:spcPct val="0"/>
        </a:spcBef>
        <a:spcAft>
          <a:spcPct val="0"/>
        </a:spcAft>
        <a:defRPr sz="3600">
          <a:solidFill>
            <a:schemeClr val="tx1"/>
          </a:solidFill>
          <a:latin typeface="Segoe UI"/>
          <a:cs typeface="Arial" charset="0"/>
        </a:defRPr>
      </a:lvl3pPr>
      <a:lvl4pPr algn="l" defTabSz="684213" rtl="0" fontAlgn="base">
        <a:lnSpc>
          <a:spcPct val="90000"/>
        </a:lnSpc>
        <a:spcBef>
          <a:spcPct val="0"/>
        </a:spcBef>
        <a:spcAft>
          <a:spcPct val="0"/>
        </a:spcAft>
        <a:defRPr sz="3600">
          <a:solidFill>
            <a:schemeClr val="tx1"/>
          </a:solidFill>
          <a:latin typeface="Segoe UI"/>
          <a:cs typeface="Arial" charset="0"/>
        </a:defRPr>
      </a:lvl4pPr>
      <a:lvl5pPr algn="l" defTabSz="684213" rtl="0" fontAlgn="base">
        <a:lnSpc>
          <a:spcPct val="90000"/>
        </a:lnSpc>
        <a:spcBef>
          <a:spcPct val="0"/>
        </a:spcBef>
        <a:spcAft>
          <a:spcPct val="0"/>
        </a:spcAft>
        <a:defRPr sz="3600">
          <a:solidFill>
            <a:schemeClr val="tx1"/>
          </a:solidFill>
          <a:latin typeface="Segoe UI"/>
          <a:cs typeface="Arial" charset="0"/>
        </a:defRPr>
      </a:lvl5pPr>
      <a:lvl6pPr marL="457200" algn="l" defTabSz="684213" rtl="0" fontAlgn="base">
        <a:lnSpc>
          <a:spcPct val="90000"/>
        </a:lnSpc>
        <a:spcBef>
          <a:spcPct val="0"/>
        </a:spcBef>
        <a:spcAft>
          <a:spcPct val="0"/>
        </a:spcAft>
        <a:defRPr sz="3600">
          <a:solidFill>
            <a:schemeClr val="tx1"/>
          </a:solidFill>
          <a:latin typeface="Segoe UI"/>
          <a:cs typeface="Arial" charset="0"/>
        </a:defRPr>
      </a:lvl6pPr>
      <a:lvl7pPr marL="914400" algn="l" defTabSz="684213" rtl="0" fontAlgn="base">
        <a:lnSpc>
          <a:spcPct val="90000"/>
        </a:lnSpc>
        <a:spcBef>
          <a:spcPct val="0"/>
        </a:spcBef>
        <a:spcAft>
          <a:spcPct val="0"/>
        </a:spcAft>
        <a:defRPr sz="3600">
          <a:solidFill>
            <a:schemeClr val="tx1"/>
          </a:solidFill>
          <a:latin typeface="Segoe UI"/>
          <a:cs typeface="Arial" charset="0"/>
        </a:defRPr>
      </a:lvl7pPr>
      <a:lvl8pPr marL="1371600" algn="l" defTabSz="684213" rtl="0" fontAlgn="base">
        <a:lnSpc>
          <a:spcPct val="90000"/>
        </a:lnSpc>
        <a:spcBef>
          <a:spcPct val="0"/>
        </a:spcBef>
        <a:spcAft>
          <a:spcPct val="0"/>
        </a:spcAft>
        <a:defRPr sz="3600">
          <a:solidFill>
            <a:schemeClr val="tx1"/>
          </a:solidFill>
          <a:latin typeface="Segoe UI"/>
          <a:cs typeface="Arial" charset="0"/>
        </a:defRPr>
      </a:lvl8pPr>
      <a:lvl9pPr marL="1828800" algn="l" defTabSz="684213"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4213" rtl="0" fontAlgn="base">
        <a:lnSpc>
          <a:spcPct val="90000"/>
        </a:lnSpc>
        <a:spcBef>
          <a:spcPct val="20000"/>
        </a:spcBef>
        <a:spcAft>
          <a:spcPct val="0"/>
        </a:spcAft>
        <a:buSzPct val="90000"/>
        <a:buBlip>
          <a:blip r:embed="rId23"/>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7213" indent="-258763" algn="l" defTabSz="684213" rtl="0" fontAlgn="base">
        <a:lnSpc>
          <a:spcPct val="90000"/>
        </a:lnSpc>
        <a:spcBef>
          <a:spcPct val="20000"/>
        </a:spcBef>
        <a:spcAft>
          <a:spcPct val="0"/>
        </a:spcAft>
        <a:buSzPct val="90000"/>
        <a:buBlip>
          <a:blip r:embed="rId24"/>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09625" indent="-250825" algn="l" defTabSz="684213" rtl="0" fontAlgn="base">
        <a:lnSpc>
          <a:spcPct val="90000"/>
        </a:lnSpc>
        <a:spcBef>
          <a:spcPct val="20000"/>
        </a:spcBef>
        <a:spcAft>
          <a:spcPct val="0"/>
        </a:spcAft>
        <a:buSzPct val="90000"/>
        <a:buBlip>
          <a:blip r:embed="rId24"/>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28700" indent="-217488" algn="l" defTabSz="684213" rtl="0" fontAlgn="base">
        <a:lnSpc>
          <a:spcPct val="90000"/>
        </a:lnSpc>
        <a:spcBef>
          <a:spcPct val="20000"/>
        </a:spcBef>
        <a:spcAft>
          <a:spcPct val="0"/>
        </a:spcAft>
        <a:buSzPct val="90000"/>
        <a:buBlip>
          <a:blip r:embed="rId24"/>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3013" indent="-212725" algn="l" defTabSz="684213" rtl="0" fontAlgn="base">
        <a:lnSpc>
          <a:spcPct val="90000"/>
        </a:lnSpc>
        <a:spcBef>
          <a:spcPct val="20000"/>
        </a:spcBef>
        <a:spcAft>
          <a:spcPct val="0"/>
        </a:spcAft>
        <a:buSzPct val="90000"/>
        <a:buBlip>
          <a:blip r:embed="rId24"/>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2536" indent="-171144" algn="l" defTabSz="68455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4780" indent="-171144" algn="l" defTabSz="68455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7066" indent="-171144" algn="l" defTabSz="68455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9336" indent="-171144" algn="l" defTabSz="68455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553" rtl="0" eaLnBrk="1" latinLnBrk="0" hangingPunct="1">
        <a:defRPr sz="1400" kern="1200">
          <a:solidFill>
            <a:schemeClr val="tx1"/>
          </a:solidFill>
          <a:latin typeface="+mn-lt"/>
          <a:ea typeface="+mn-ea"/>
          <a:cs typeface="+mn-cs"/>
        </a:defRPr>
      </a:lvl1pPr>
      <a:lvl2pPr marL="342244" algn="l" defTabSz="684553" rtl="0" eaLnBrk="1" latinLnBrk="0" hangingPunct="1">
        <a:defRPr sz="1400" kern="1200">
          <a:solidFill>
            <a:schemeClr val="tx1"/>
          </a:solidFill>
          <a:latin typeface="+mn-lt"/>
          <a:ea typeface="+mn-ea"/>
          <a:cs typeface="+mn-cs"/>
        </a:defRPr>
      </a:lvl2pPr>
      <a:lvl3pPr marL="684553" algn="l" defTabSz="684553" rtl="0" eaLnBrk="1" latinLnBrk="0" hangingPunct="1">
        <a:defRPr sz="1400" kern="1200">
          <a:solidFill>
            <a:schemeClr val="tx1"/>
          </a:solidFill>
          <a:latin typeface="+mn-lt"/>
          <a:ea typeface="+mn-ea"/>
          <a:cs typeface="+mn-cs"/>
        </a:defRPr>
      </a:lvl3pPr>
      <a:lvl4pPr marL="1026822" algn="l" defTabSz="684553" rtl="0" eaLnBrk="1" latinLnBrk="0" hangingPunct="1">
        <a:defRPr sz="1400" kern="1200">
          <a:solidFill>
            <a:schemeClr val="tx1"/>
          </a:solidFill>
          <a:latin typeface="+mn-lt"/>
          <a:ea typeface="+mn-ea"/>
          <a:cs typeface="+mn-cs"/>
        </a:defRPr>
      </a:lvl4pPr>
      <a:lvl5pPr marL="1369106" algn="l" defTabSz="684553" rtl="0" eaLnBrk="1" latinLnBrk="0" hangingPunct="1">
        <a:defRPr sz="1400" kern="1200">
          <a:solidFill>
            <a:schemeClr val="tx1"/>
          </a:solidFill>
          <a:latin typeface="+mn-lt"/>
          <a:ea typeface="+mn-ea"/>
          <a:cs typeface="+mn-cs"/>
        </a:defRPr>
      </a:lvl5pPr>
      <a:lvl6pPr marL="1711352" algn="l" defTabSz="684553" rtl="0" eaLnBrk="1" latinLnBrk="0" hangingPunct="1">
        <a:defRPr sz="1400" kern="1200">
          <a:solidFill>
            <a:schemeClr val="tx1"/>
          </a:solidFill>
          <a:latin typeface="+mn-lt"/>
          <a:ea typeface="+mn-ea"/>
          <a:cs typeface="+mn-cs"/>
        </a:defRPr>
      </a:lvl6pPr>
      <a:lvl7pPr marL="2053652" algn="l" defTabSz="684553" rtl="0" eaLnBrk="1" latinLnBrk="0" hangingPunct="1">
        <a:defRPr sz="1400" kern="1200">
          <a:solidFill>
            <a:schemeClr val="tx1"/>
          </a:solidFill>
          <a:latin typeface="+mn-lt"/>
          <a:ea typeface="+mn-ea"/>
          <a:cs typeface="+mn-cs"/>
        </a:defRPr>
      </a:lvl7pPr>
      <a:lvl8pPr marL="2395924" algn="l" defTabSz="684553" rtl="0" eaLnBrk="1" latinLnBrk="0" hangingPunct="1">
        <a:defRPr sz="1400" kern="1200">
          <a:solidFill>
            <a:schemeClr val="tx1"/>
          </a:solidFill>
          <a:latin typeface="+mn-lt"/>
          <a:ea typeface="+mn-ea"/>
          <a:cs typeface="+mn-cs"/>
        </a:defRPr>
      </a:lvl8pPr>
      <a:lvl9pPr marL="2738209" algn="l" defTabSz="684553" rtl="0" eaLnBrk="1" latinLnBrk="0" hangingPunct="1">
        <a:defRPr sz="1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512" r:id="rId1"/>
    <p:sldLayoutId id="2147484513" r:id="rId2"/>
    <p:sldLayoutId id="2147484335" r:id="rId3"/>
    <p:sldLayoutId id="2147484334" r:id="rId4"/>
    <p:sldLayoutId id="2147484333" r:id="rId5"/>
    <p:sldLayoutId id="2147484332" r:id="rId6"/>
    <p:sldLayoutId id="2147484331" r:id="rId7"/>
    <p:sldLayoutId id="2147484330" r:id="rId8"/>
    <p:sldLayoutId id="2147484514" r:id="rId9"/>
    <p:sldLayoutId id="2147484515" r:id="rId10"/>
    <p:sldLayoutId id="2147484516" r:id="rId11"/>
    <p:sldLayoutId id="2147484517" r:id="rId12"/>
    <p:sldLayoutId id="2147484518" r:id="rId13"/>
    <p:sldLayoutId id="2147484519" r:id="rId14"/>
    <p:sldLayoutId id="2147484520" r:id="rId15"/>
    <p:sldLayoutId id="2147484521" r:id="rId16"/>
    <p:sldLayoutId id="2147484522" r:id="rId17"/>
    <p:sldLayoutId id="2147484523" r:id="rId18"/>
    <p:sldLayoutId id="2147484524" r:id="rId19"/>
    <p:sldLayoutId id="2147484525" r:id="rId20"/>
    <p:sldLayoutId id="2147484526" r:id="rId21"/>
    <p:sldLayoutId id="2147484527" r:id="rId22"/>
  </p:sldLayoutIdLst>
  <p:transition>
    <p:fade/>
  </p:transition>
  <p:txStyles>
    <p:titleStyle>
      <a:lvl1pPr algn="l" defTabSz="684213"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4213" rtl="0" fontAlgn="base">
        <a:lnSpc>
          <a:spcPct val="90000"/>
        </a:lnSpc>
        <a:spcBef>
          <a:spcPct val="0"/>
        </a:spcBef>
        <a:spcAft>
          <a:spcPct val="0"/>
        </a:spcAft>
        <a:defRPr sz="3600">
          <a:solidFill>
            <a:schemeClr val="tx1"/>
          </a:solidFill>
          <a:latin typeface="Segoe UI"/>
          <a:cs typeface="Arial" charset="0"/>
        </a:defRPr>
      </a:lvl2pPr>
      <a:lvl3pPr algn="l" defTabSz="684213" rtl="0" fontAlgn="base">
        <a:lnSpc>
          <a:spcPct val="90000"/>
        </a:lnSpc>
        <a:spcBef>
          <a:spcPct val="0"/>
        </a:spcBef>
        <a:spcAft>
          <a:spcPct val="0"/>
        </a:spcAft>
        <a:defRPr sz="3600">
          <a:solidFill>
            <a:schemeClr val="tx1"/>
          </a:solidFill>
          <a:latin typeface="Segoe UI"/>
          <a:cs typeface="Arial" charset="0"/>
        </a:defRPr>
      </a:lvl3pPr>
      <a:lvl4pPr algn="l" defTabSz="684213" rtl="0" fontAlgn="base">
        <a:lnSpc>
          <a:spcPct val="90000"/>
        </a:lnSpc>
        <a:spcBef>
          <a:spcPct val="0"/>
        </a:spcBef>
        <a:spcAft>
          <a:spcPct val="0"/>
        </a:spcAft>
        <a:defRPr sz="3600">
          <a:solidFill>
            <a:schemeClr val="tx1"/>
          </a:solidFill>
          <a:latin typeface="Segoe UI"/>
          <a:cs typeface="Arial" charset="0"/>
        </a:defRPr>
      </a:lvl4pPr>
      <a:lvl5pPr algn="l" defTabSz="684213" rtl="0" fontAlgn="base">
        <a:lnSpc>
          <a:spcPct val="90000"/>
        </a:lnSpc>
        <a:spcBef>
          <a:spcPct val="0"/>
        </a:spcBef>
        <a:spcAft>
          <a:spcPct val="0"/>
        </a:spcAft>
        <a:defRPr sz="3600">
          <a:solidFill>
            <a:schemeClr val="tx1"/>
          </a:solidFill>
          <a:latin typeface="Segoe UI"/>
          <a:cs typeface="Arial" charset="0"/>
        </a:defRPr>
      </a:lvl5pPr>
      <a:lvl6pPr marL="457200" algn="l" defTabSz="684213" rtl="0" fontAlgn="base">
        <a:lnSpc>
          <a:spcPct val="90000"/>
        </a:lnSpc>
        <a:spcBef>
          <a:spcPct val="0"/>
        </a:spcBef>
        <a:spcAft>
          <a:spcPct val="0"/>
        </a:spcAft>
        <a:defRPr sz="3600">
          <a:solidFill>
            <a:schemeClr val="tx1"/>
          </a:solidFill>
          <a:latin typeface="Segoe UI"/>
          <a:cs typeface="Arial" charset="0"/>
        </a:defRPr>
      </a:lvl6pPr>
      <a:lvl7pPr marL="914400" algn="l" defTabSz="684213" rtl="0" fontAlgn="base">
        <a:lnSpc>
          <a:spcPct val="90000"/>
        </a:lnSpc>
        <a:spcBef>
          <a:spcPct val="0"/>
        </a:spcBef>
        <a:spcAft>
          <a:spcPct val="0"/>
        </a:spcAft>
        <a:defRPr sz="3600">
          <a:solidFill>
            <a:schemeClr val="tx1"/>
          </a:solidFill>
          <a:latin typeface="Segoe UI"/>
          <a:cs typeface="Arial" charset="0"/>
        </a:defRPr>
      </a:lvl7pPr>
      <a:lvl8pPr marL="1371600" algn="l" defTabSz="684213" rtl="0" fontAlgn="base">
        <a:lnSpc>
          <a:spcPct val="90000"/>
        </a:lnSpc>
        <a:spcBef>
          <a:spcPct val="0"/>
        </a:spcBef>
        <a:spcAft>
          <a:spcPct val="0"/>
        </a:spcAft>
        <a:defRPr sz="3600">
          <a:solidFill>
            <a:schemeClr val="tx1"/>
          </a:solidFill>
          <a:latin typeface="Segoe UI"/>
          <a:cs typeface="Arial" charset="0"/>
        </a:defRPr>
      </a:lvl8pPr>
      <a:lvl9pPr marL="1828800" algn="l" defTabSz="684213"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4213" rtl="0" fontAlgn="base">
        <a:lnSpc>
          <a:spcPct val="90000"/>
        </a:lnSpc>
        <a:spcBef>
          <a:spcPct val="20000"/>
        </a:spcBef>
        <a:spcAft>
          <a:spcPct val="0"/>
        </a:spcAft>
        <a:buSzPct val="90000"/>
        <a:buBlip>
          <a:blip r:embed="rId25"/>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7213" indent="-258763" algn="l" defTabSz="684213" rtl="0" fontAlgn="base">
        <a:lnSpc>
          <a:spcPct val="90000"/>
        </a:lnSpc>
        <a:spcBef>
          <a:spcPct val="20000"/>
        </a:spcBef>
        <a:spcAft>
          <a:spcPct val="0"/>
        </a:spcAft>
        <a:buSzPct val="90000"/>
        <a:buBlip>
          <a:blip r:embed="rId26"/>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09625" indent="-250825" algn="l" defTabSz="684213" rtl="0" fontAlgn="base">
        <a:lnSpc>
          <a:spcPct val="90000"/>
        </a:lnSpc>
        <a:spcBef>
          <a:spcPct val="20000"/>
        </a:spcBef>
        <a:spcAft>
          <a:spcPct val="0"/>
        </a:spcAft>
        <a:buSzPct val="90000"/>
        <a:buBlip>
          <a:blip r:embed="rId26"/>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28700" indent="-217488" algn="l" defTabSz="684213" rtl="0" fontAlgn="base">
        <a:lnSpc>
          <a:spcPct val="90000"/>
        </a:lnSpc>
        <a:spcBef>
          <a:spcPct val="20000"/>
        </a:spcBef>
        <a:spcAft>
          <a:spcPct val="0"/>
        </a:spcAft>
        <a:buSzPct val="90000"/>
        <a:buBlip>
          <a:blip r:embed="rId26"/>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3013" indent="-212725" algn="l" defTabSz="684213" rtl="0" fontAlgn="base">
        <a:lnSpc>
          <a:spcPct val="90000"/>
        </a:lnSpc>
        <a:spcBef>
          <a:spcPct val="20000"/>
        </a:spcBef>
        <a:spcAft>
          <a:spcPct val="0"/>
        </a:spcAft>
        <a:buSzPct val="90000"/>
        <a:buBlip>
          <a:blip r:embed="rId26"/>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3005"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5338"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7708"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0065"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724" rtl="0" eaLnBrk="1" latinLnBrk="0" hangingPunct="1">
        <a:defRPr sz="1400" kern="1200">
          <a:solidFill>
            <a:schemeClr val="tx1"/>
          </a:solidFill>
          <a:latin typeface="+mn-lt"/>
          <a:ea typeface="+mn-ea"/>
          <a:cs typeface="+mn-cs"/>
        </a:defRPr>
      </a:lvl1pPr>
      <a:lvl2pPr marL="342334" algn="l" defTabSz="684724" rtl="0" eaLnBrk="1" latinLnBrk="0" hangingPunct="1">
        <a:defRPr sz="1400" kern="1200">
          <a:solidFill>
            <a:schemeClr val="tx1"/>
          </a:solidFill>
          <a:latin typeface="+mn-lt"/>
          <a:ea typeface="+mn-ea"/>
          <a:cs typeface="+mn-cs"/>
        </a:defRPr>
      </a:lvl2pPr>
      <a:lvl3pPr marL="684724" algn="l" defTabSz="684724" rtl="0" eaLnBrk="1" latinLnBrk="0" hangingPunct="1">
        <a:defRPr sz="1400" kern="1200">
          <a:solidFill>
            <a:schemeClr val="tx1"/>
          </a:solidFill>
          <a:latin typeface="+mn-lt"/>
          <a:ea typeface="+mn-ea"/>
          <a:cs typeface="+mn-cs"/>
        </a:defRPr>
      </a:lvl3pPr>
      <a:lvl4pPr marL="1027080" algn="l" defTabSz="684724" rtl="0" eaLnBrk="1" latinLnBrk="0" hangingPunct="1">
        <a:defRPr sz="1400" kern="1200">
          <a:solidFill>
            <a:schemeClr val="tx1"/>
          </a:solidFill>
          <a:latin typeface="+mn-lt"/>
          <a:ea typeface="+mn-ea"/>
          <a:cs typeface="+mn-cs"/>
        </a:defRPr>
      </a:lvl4pPr>
      <a:lvl5pPr marL="1369448" algn="l" defTabSz="684724" rtl="0" eaLnBrk="1" latinLnBrk="0" hangingPunct="1">
        <a:defRPr sz="1400" kern="1200">
          <a:solidFill>
            <a:schemeClr val="tx1"/>
          </a:solidFill>
          <a:latin typeface="+mn-lt"/>
          <a:ea typeface="+mn-ea"/>
          <a:cs typeface="+mn-cs"/>
        </a:defRPr>
      </a:lvl5pPr>
      <a:lvl6pPr marL="1711784" algn="l" defTabSz="684724" rtl="0" eaLnBrk="1" latinLnBrk="0" hangingPunct="1">
        <a:defRPr sz="1400" kern="1200">
          <a:solidFill>
            <a:schemeClr val="tx1"/>
          </a:solidFill>
          <a:latin typeface="+mn-lt"/>
          <a:ea typeface="+mn-ea"/>
          <a:cs typeface="+mn-cs"/>
        </a:defRPr>
      </a:lvl6pPr>
      <a:lvl7pPr marL="2054165" algn="l" defTabSz="684724" rtl="0" eaLnBrk="1" latinLnBrk="0" hangingPunct="1">
        <a:defRPr sz="1400" kern="1200">
          <a:solidFill>
            <a:schemeClr val="tx1"/>
          </a:solidFill>
          <a:latin typeface="+mn-lt"/>
          <a:ea typeface="+mn-ea"/>
          <a:cs typeface="+mn-cs"/>
        </a:defRPr>
      </a:lvl7pPr>
      <a:lvl8pPr marL="2396524" algn="l" defTabSz="684724" rtl="0" eaLnBrk="1" latinLnBrk="0" hangingPunct="1">
        <a:defRPr sz="1400" kern="1200">
          <a:solidFill>
            <a:schemeClr val="tx1"/>
          </a:solidFill>
          <a:latin typeface="+mn-lt"/>
          <a:ea typeface="+mn-ea"/>
          <a:cs typeface="+mn-cs"/>
        </a:defRPr>
      </a:lvl8pPr>
      <a:lvl9pPr marL="2738893" algn="l" defTabSz="684724" rtl="0" eaLnBrk="1" latinLnBrk="0" hangingPunct="1">
        <a:defRPr sz="1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57200"/>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4528" r:id="rId1"/>
    <p:sldLayoutId id="2147484529" r:id="rId2"/>
    <p:sldLayoutId id="2147484341" r:id="rId3"/>
    <p:sldLayoutId id="2147484340" r:id="rId4"/>
    <p:sldLayoutId id="2147484339" r:id="rId5"/>
    <p:sldLayoutId id="2147484338" r:id="rId6"/>
    <p:sldLayoutId id="2147484337" r:id="rId7"/>
    <p:sldLayoutId id="2147484336" r:id="rId8"/>
    <p:sldLayoutId id="2147484530" r:id="rId9"/>
    <p:sldLayoutId id="2147484531" r:id="rId10"/>
    <p:sldLayoutId id="2147484532" r:id="rId11"/>
    <p:sldLayoutId id="2147484533" r:id="rId12"/>
  </p:sldLayoutIdLst>
  <p:transition>
    <p:fade/>
  </p:transition>
  <p:txStyles>
    <p:titleStyle>
      <a:lvl1pPr algn="l" defTabSz="684213" rtl="0" fontAlgn="base">
        <a:lnSpc>
          <a:spcPct val="90000"/>
        </a:lnSpc>
        <a:spcBef>
          <a:spcPct val="0"/>
        </a:spcBef>
        <a:spcAft>
          <a:spcPct val="0"/>
        </a:spcAft>
        <a:defRPr lang="en-US" sz="3300" kern="1200" cap="all" spc="-113" dirty="0">
          <a:ln w="3175">
            <a:noFill/>
          </a:ln>
          <a:gradFill>
            <a:gsLst>
              <a:gs pos="0">
                <a:srgbClr val="FFFFFF"/>
              </a:gs>
              <a:gs pos="50000">
                <a:srgbClr val="FFFFFF"/>
              </a:gs>
              <a:gs pos="100000">
                <a:srgbClr val="FFFFFF"/>
              </a:gs>
            </a:gsLst>
            <a:lin ang="5400000" scaled="0"/>
          </a:gradFill>
          <a:latin typeface="+mj-lt"/>
          <a:ea typeface="+mn-ea"/>
          <a:cs typeface="Arial" charset="0"/>
        </a:defRPr>
      </a:lvl1pPr>
      <a:lvl2pPr algn="l" defTabSz="684213" rtl="0" fontAlgn="base">
        <a:lnSpc>
          <a:spcPct val="90000"/>
        </a:lnSpc>
        <a:spcBef>
          <a:spcPct val="0"/>
        </a:spcBef>
        <a:spcAft>
          <a:spcPct val="0"/>
        </a:spcAft>
        <a:defRPr sz="3300">
          <a:solidFill>
            <a:schemeClr val="tx1"/>
          </a:solidFill>
          <a:latin typeface="Segoe Condensed"/>
          <a:cs typeface="Arial" charset="0"/>
        </a:defRPr>
      </a:lvl2pPr>
      <a:lvl3pPr algn="l" defTabSz="684213" rtl="0" fontAlgn="base">
        <a:lnSpc>
          <a:spcPct val="90000"/>
        </a:lnSpc>
        <a:spcBef>
          <a:spcPct val="0"/>
        </a:spcBef>
        <a:spcAft>
          <a:spcPct val="0"/>
        </a:spcAft>
        <a:defRPr sz="3300">
          <a:solidFill>
            <a:schemeClr val="tx1"/>
          </a:solidFill>
          <a:latin typeface="Segoe Condensed"/>
          <a:cs typeface="Arial" charset="0"/>
        </a:defRPr>
      </a:lvl3pPr>
      <a:lvl4pPr algn="l" defTabSz="684213" rtl="0" fontAlgn="base">
        <a:lnSpc>
          <a:spcPct val="90000"/>
        </a:lnSpc>
        <a:spcBef>
          <a:spcPct val="0"/>
        </a:spcBef>
        <a:spcAft>
          <a:spcPct val="0"/>
        </a:spcAft>
        <a:defRPr sz="3300">
          <a:solidFill>
            <a:schemeClr val="tx1"/>
          </a:solidFill>
          <a:latin typeface="Segoe Condensed"/>
          <a:cs typeface="Arial" charset="0"/>
        </a:defRPr>
      </a:lvl4pPr>
      <a:lvl5pPr algn="l" defTabSz="684213" rtl="0" fontAlgn="base">
        <a:lnSpc>
          <a:spcPct val="90000"/>
        </a:lnSpc>
        <a:spcBef>
          <a:spcPct val="0"/>
        </a:spcBef>
        <a:spcAft>
          <a:spcPct val="0"/>
        </a:spcAft>
        <a:defRPr sz="3300">
          <a:solidFill>
            <a:schemeClr val="tx1"/>
          </a:solidFill>
          <a:latin typeface="Segoe Condensed"/>
          <a:cs typeface="Arial" charset="0"/>
        </a:defRPr>
      </a:lvl5pPr>
      <a:lvl6pPr marL="457200" algn="l" defTabSz="684213" rtl="0" fontAlgn="base">
        <a:lnSpc>
          <a:spcPct val="90000"/>
        </a:lnSpc>
        <a:spcBef>
          <a:spcPct val="0"/>
        </a:spcBef>
        <a:spcAft>
          <a:spcPct val="0"/>
        </a:spcAft>
        <a:defRPr sz="3300">
          <a:solidFill>
            <a:schemeClr val="tx1"/>
          </a:solidFill>
          <a:latin typeface="Segoe Condensed"/>
          <a:cs typeface="Arial" charset="0"/>
        </a:defRPr>
      </a:lvl6pPr>
      <a:lvl7pPr marL="914400" algn="l" defTabSz="684213" rtl="0" fontAlgn="base">
        <a:lnSpc>
          <a:spcPct val="90000"/>
        </a:lnSpc>
        <a:spcBef>
          <a:spcPct val="0"/>
        </a:spcBef>
        <a:spcAft>
          <a:spcPct val="0"/>
        </a:spcAft>
        <a:defRPr sz="3300">
          <a:solidFill>
            <a:schemeClr val="tx1"/>
          </a:solidFill>
          <a:latin typeface="Segoe Condensed"/>
          <a:cs typeface="Arial" charset="0"/>
        </a:defRPr>
      </a:lvl7pPr>
      <a:lvl8pPr marL="1371600" algn="l" defTabSz="684213" rtl="0" fontAlgn="base">
        <a:lnSpc>
          <a:spcPct val="90000"/>
        </a:lnSpc>
        <a:spcBef>
          <a:spcPct val="0"/>
        </a:spcBef>
        <a:spcAft>
          <a:spcPct val="0"/>
        </a:spcAft>
        <a:defRPr sz="3300">
          <a:solidFill>
            <a:schemeClr val="tx1"/>
          </a:solidFill>
          <a:latin typeface="Segoe Condensed"/>
          <a:cs typeface="Arial" charset="0"/>
        </a:defRPr>
      </a:lvl8pPr>
      <a:lvl9pPr marL="1828800" algn="l" defTabSz="684213" rtl="0" fontAlgn="base">
        <a:lnSpc>
          <a:spcPct val="90000"/>
        </a:lnSpc>
        <a:spcBef>
          <a:spcPct val="0"/>
        </a:spcBef>
        <a:spcAft>
          <a:spcPct val="0"/>
        </a:spcAft>
        <a:defRPr sz="3300">
          <a:solidFill>
            <a:schemeClr val="tx1"/>
          </a:solidFill>
          <a:latin typeface="Segoe Condensed"/>
          <a:cs typeface="Arial" charset="0"/>
        </a:defRPr>
      </a:lvl9pPr>
    </p:titleStyle>
    <p:bodyStyle>
      <a:lvl1pPr marL="344488" indent="-344488" algn="l" defTabSz="684213" rtl="0" fontAlgn="base">
        <a:lnSpc>
          <a:spcPct val="90000"/>
        </a:lnSpc>
        <a:spcBef>
          <a:spcPct val="20000"/>
        </a:spcBef>
        <a:spcAft>
          <a:spcPct val="0"/>
        </a:spcAft>
        <a:buClr>
          <a:srgbClr val="FFFFFF"/>
        </a:buClr>
        <a:buFont typeface="Segoe"/>
        <a:buChar char="&gt;"/>
        <a:defRPr sz="2400" kern="1200">
          <a:gradFill>
            <a:gsLst>
              <a:gs pos="0">
                <a:srgbClr val="FFFFFF"/>
              </a:gs>
              <a:gs pos="50000">
                <a:srgbClr val="FFFFFF"/>
              </a:gs>
              <a:gs pos="100000">
                <a:srgbClr val="FFFFFF"/>
              </a:gs>
            </a:gsLst>
            <a:lin ang="5400000" scaled="0"/>
          </a:gradFill>
          <a:latin typeface="+mj-lt"/>
          <a:ea typeface="+mn-ea"/>
          <a:cs typeface="+mn-cs"/>
        </a:defRPr>
      </a:lvl1pPr>
      <a:lvl2pPr marL="639763" indent="-295275" algn="l" defTabSz="684213" rtl="0" fontAlgn="base">
        <a:lnSpc>
          <a:spcPct val="90000"/>
        </a:lnSpc>
        <a:spcBef>
          <a:spcPct val="20000"/>
        </a:spcBef>
        <a:spcAft>
          <a:spcPct val="0"/>
        </a:spcAft>
        <a:buClr>
          <a:srgbClr val="FFFFFF"/>
        </a:buClr>
        <a:buFont typeface="Segoe"/>
        <a:buChar char="&gt;"/>
        <a:defRPr sz="2100" kern="1200">
          <a:gradFill>
            <a:gsLst>
              <a:gs pos="0">
                <a:srgbClr val="FFFFFF"/>
              </a:gs>
              <a:gs pos="50000">
                <a:srgbClr val="FFFFFF"/>
              </a:gs>
              <a:gs pos="100000">
                <a:srgbClr val="FFFFFF"/>
              </a:gs>
            </a:gsLst>
            <a:lin ang="5400000" scaled="0"/>
          </a:gradFill>
          <a:latin typeface="+mj-lt"/>
          <a:ea typeface="+mn-ea"/>
          <a:cs typeface="+mn-cs"/>
        </a:defRPr>
      </a:lvl2pPr>
      <a:lvl3pPr marL="941388" indent="-301625" algn="l" defTabSz="684213" rtl="0" fontAlgn="base">
        <a:lnSpc>
          <a:spcPct val="90000"/>
        </a:lnSpc>
        <a:spcBef>
          <a:spcPct val="20000"/>
        </a:spcBef>
        <a:spcAft>
          <a:spcPct val="0"/>
        </a:spcAft>
        <a:buClr>
          <a:srgbClr val="FFFFFF"/>
        </a:buClr>
        <a:buFont typeface="Segoe"/>
        <a:buChar char="&gt;"/>
        <a:defRPr kern="1200">
          <a:gradFill>
            <a:gsLst>
              <a:gs pos="0">
                <a:srgbClr val="FFFFFF"/>
              </a:gs>
              <a:gs pos="50000">
                <a:srgbClr val="FFFFFF"/>
              </a:gs>
              <a:gs pos="100000">
                <a:srgbClr val="FFFFFF"/>
              </a:gs>
            </a:gsLst>
            <a:lin ang="5400000" scaled="0"/>
          </a:gradFill>
          <a:latin typeface="+mj-lt"/>
          <a:ea typeface="+mn-ea"/>
          <a:cs typeface="+mn-cs"/>
        </a:defRPr>
      </a:lvl3pPr>
      <a:lvl4pPr marL="1201738" indent="-258763" algn="l" defTabSz="684213" rtl="0" fontAlgn="base">
        <a:lnSpc>
          <a:spcPct val="90000"/>
        </a:lnSpc>
        <a:spcBef>
          <a:spcPct val="20000"/>
        </a:spcBef>
        <a:spcAft>
          <a:spcPct val="0"/>
        </a:spcAft>
        <a:buClr>
          <a:srgbClr val="FFFFFF"/>
        </a:buClr>
        <a:buFont typeface="Segoe"/>
        <a:buChar char="&gt;"/>
        <a:defRPr sz="1500" kern="1200">
          <a:gradFill>
            <a:gsLst>
              <a:gs pos="0">
                <a:srgbClr val="FFFFFF"/>
              </a:gs>
              <a:gs pos="50000">
                <a:srgbClr val="FFFFFF"/>
              </a:gs>
              <a:gs pos="100000">
                <a:srgbClr val="FFFFFF"/>
              </a:gs>
            </a:gsLst>
            <a:lin ang="5400000" scaled="0"/>
          </a:gradFill>
          <a:latin typeface="+mj-lt"/>
          <a:ea typeface="+mn-ea"/>
          <a:cs typeface="+mn-cs"/>
        </a:defRPr>
      </a:lvl4pPr>
      <a:lvl5pPr marL="1452563" indent="-250825" algn="l" defTabSz="684213" rtl="0" fontAlgn="base">
        <a:lnSpc>
          <a:spcPct val="90000"/>
        </a:lnSpc>
        <a:spcBef>
          <a:spcPct val="20000"/>
        </a:spcBef>
        <a:spcAft>
          <a:spcPct val="0"/>
        </a:spcAft>
        <a:buClr>
          <a:srgbClr val="FFFFFF"/>
        </a:buClr>
        <a:buFont typeface="Segoe"/>
        <a:buChar char="&gt;"/>
        <a:defRPr sz="1500" kern="1200">
          <a:gradFill>
            <a:gsLst>
              <a:gs pos="0">
                <a:srgbClr val="FFFFFF"/>
              </a:gs>
              <a:gs pos="50000">
                <a:srgbClr val="FFFFFF"/>
              </a:gs>
              <a:gs pos="100000">
                <a:srgbClr val="FFFFFF"/>
              </a:gs>
            </a:gsLst>
            <a:lin ang="5400000" scaled="0"/>
          </a:gradFill>
          <a:latin typeface="+mj-lt"/>
          <a:ea typeface="+mn-ea"/>
          <a:cs typeface="+mn-cs"/>
        </a:defRPr>
      </a:lvl5pPr>
      <a:lvl6pPr marL="1883005"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5338"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7708"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0065" indent="-171186" algn="l" defTabSz="68472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724" rtl="0" eaLnBrk="1" latinLnBrk="0" hangingPunct="1">
        <a:defRPr sz="1400" kern="1200">
          <a:solidFill>
            <a:schemeClr val="tx1"/>
          </a:solidFill>
          <a:latin typeface="+mn-lt"/>
          <a:ea typeface="+mn-ea"/>
          <a:cs typeface="+mn-cs"/>
        </a:defRPr>
      </a:lvl1pPr>
      <a:lvl2pPr marL="342334" algn="l" defTabSz="684724" rtl="0" eaLnBrk="1" latinLnBrk="0" hangingPunct="1">
        <a:defRPr sz="1400" kern="1200">
          <a:solidFill>
            <a:schemeClr val="tx1"/>
          </a:solidFill>
          <a:latin typeface="+mn-lt"/>
          <a:ea typeface="+mn-ea"/>
          <a:cs typeface="+mn-cs"/>
        </a:defRPr>
      </a:lvl2pPr>
      <a:lvl3pPr marL="684724" algn="l" defTabSz="684724" rtl="0" eaLnBrk="1" latinLnBrk="0" hangingPunct="1">
        <a:defRPr sz="1400" kern="1200">
          <a:solidFill>
            <a:schemeClr val="tx1"/>
          </a:solidFill>
          <a:latin typeface="+mn-lt"/>
          <a:ea typeface="+mn-ea"/>
          <a:cs typeface="+mn-cs"/>
        </a:defRPr>
      </a:lvl3pPr>
      <a:lvl4pPr marL="1027080" algn="l" defTabSz="684724" rtl="0" eaLnBrk="1" latinLnBrk="0" hangingPunct="1">
        <a:defRPr sz="1400" kern="1200">
          <a:solidFill>
            <a:schemeClr val="tx1"/>
          </a:solidFill>
          <a:latin typeface="+mn-lt"/>
          <a:ea typeface="+mn-ea"/>
          <a:cs typeface="+mn-cs"/>
        </a:defRPr>
      </a:lvl4pPr>
      <a:lvl5pPr marL="1369448" algn="l" defTabSz="684724" rtl="0" eaLnBrk="1" latinLnBrk="0" hangingPunct="1">
        <a:defRPr sz="1400" kern="1200">
          <a:solidFill>
            <a:schemeClr val="tx1"/>
          </a:solidFill>
          <a:latin typeface="+mn-lt"/>
          <a:ea typeface="+mn-ea"/>
          <a:cs typeface="+mn-cs"/>
        </a:defRPr>
      </a:lvl5pPr>
      <a:lvl6pPr marL="1711784" algn="l" defTabSz="684724" rtl="0" eaLnBrk="1" latinLnBrk="0" hangingPunct="1">
        <a:defRPr sz="1400" kern="1200">
          <a:solidFill>
            <a:schemeClr val="tx1"/>
          </a:solidFill>
          <a:latin typeface="+mn-lt"/>
          <a:ea typeface="+mn-ea"/>
          <a:cs typeface="+mn-cs"/>
        </a:defRPr>
      </a:lvl6pPr>
      <a:lvl7pPr marL="2054165" algn="l" defTabSz="684724" rtl="0" eaLnBrk="1" latinLnBrk="0" hangingPunct="1">
        <a:defRPr sz="1400" kern="1200">
          <a:solidFill>
            <a:schemeClr val="tx1"/>
          </a:solidFill>
          <a:latin typeface="+mn-lt"/>
          <a:ea typeface="+mn-ea"/>
          <a:cs typeface="+mn-cs"/>
        </a:defRPr>
      </a:lvl7pPr>
      <a:lvl8pPr marL="2396524" algn="l" defTabSz="684724" rtl="0" eaLnBrk="1" latinLnBrk="0" hangingPunct="1">
        <a:defRPr sz="1400" kern="1200">
          <a:solidFill>
            <a:schemeClr val="tx1"/>
          </a:solidFill>
          <a:latin typeface="+mn-lt"/>
          <a:ea typeface="+mn-ea"/>
          <a:cs typeface="+mn-cs"/>
        </a:defRPr>
      </a:lvl8pPr>
      <a:lvl9pPr marL="2738893" algn="l" defTabSz="684724" rtl="0" eaLnBrk="1" latinLnBrk="0" hangingPunct="1">
        <a:defRPr sz="14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50000"/>
          </a:schemeClr>
        </a:solidFill>
        <a:effectLst/>
      </p:bgPr>
    </p:bg>
    <p:spTree>
      <p:nvGrpSpPr>
        <p:cNvPr id="1" name=""/>
        <p:cNvGrpSpPr/>
        <p:nvPr/>
      </p:nvGrpSpPr>
      <p:grpSpPr>
        <a:xfrm>
          <a:off x="0" y="0"/>
          <a:ext cx="0" cy="0"/>
          <a:chOff x="0" y="0"/>
          <a:chExt cx="0" cy="0"/>
        </a:xfrm>
      </p:grpSpPr>
      <p:pic>
        <p:nvPicPr>
          <p:cNvPr id="232450" name="Picture 7" descr="bkgnd"/>
          <p:cNvPicPr>
            <a:picLocks noChangeArrowheads="1"/>
          </p:cNvPicPr>
          <p:nvPr userDrawn="1"/>
        </p:nvPicPr>
        <p:blipFill>
          <a:blip r:embed="rId14"/>
          <a:srcRect b="2922"/>
          <a:stretch>
            <a:fillRect/>
          </a:stretch>
        </p:blipFill>
        <p:spPr bwMode="invGray">
          <a:xfrm>
            <a:off x="0" y="0"/>
            <a:ext cx="9142413" cy="5143500"/>
          </a:xfrm>
          <a:prstGeom prst="rect">
            <a:avLst/>
          </a:prstGeom>
          <a:noFill/>
          <a:ln w="9525">
            <a:noFill/>
            <a:miter lim="800000"/>
            <a:headEnd/>
            <a:tailEnd/>
          </a:ln>
        </p:spPr>
      </p:pic>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32453" name="Picture 15" descr="ebc_title_footer"/>
          <p:cNvPicPr>
            <a:picLocks noChangeArrowheads="1"/>
          </p:cNvPicPr>
          <p:nvPr userDrawn="1"/>
        </p:nvPicPr>
        <p:blipFill>
          <a:blip r:embed="rId15"/>
          <a:srcRect/>
          <a:stretch>
            <a:fillRect/>
          </a:stretch>
        </p:blipFill>
        <p:spPr bwMode="auto">
          <a:xfrm>
            <a:off x="0" y="4665663"/>
            <a:ext cx="9142413" cy="477837"/>
          </a:xfrm>
          <a:prstGeom prst="rect">
            <a:avLst/>
          </a:prstGeom>
          <a:noFill/>
          <a:ln w="9525">
            <a:noFill/>
            <a:miter lim="800000"/>
            <a:headEnd/>
            <a:tailEnd/>
          </a:ln>
        </p:spPr>
      </p:pic>
    </p:spTree>
  </p:cSld>
  <p:clrMap bg1="dk1" tx1="lt1" bg2="dk2" tx2="lt2" accent1="accent1" accent2="accent2" accent3="accent3" accent4="accent4" accent5="accent5" accent6="accent6" hlink="hlink" folHlink="folHlink"/>
  <p:sldLayoutIdLst>
    <p:sldLayoutId id="2147484534" r:id="rId1"/>
    <p:sldLayoutId id="2147484535" r:id="rId2"/>
    <p:sldLayoutId id="2147484536" r:id="rId3"/>
    <p:sldLayoutId id="2147484348" r:id="rId4"/>
    <p:sldLayoutId id="2147484347" r:id="rId5"/>
    <p:sldLayoutId id="2147484346" r:id="rId6"/>
    <p:sldLayoutId id="2147484345" r:id="rId7"/>
    <p:sldLayoutId id="2147484344" r:id="rId8"/>
    <p:sldLayoutId id="2147484343" r:id="rId9"/>
    <p:sldLayoutId id="2147484537" r:id="rId10"/>
    <p:sldLayoutId id="2147484342" r:id="rId11"/>
    <p:sldLayoutId id="2147484538" r:id="rId12"/>
  </p:sldLayoutIdLst>
  <p:transition>
    <p:fade/>
  </p:transition>
  <p:txStyles>
    <p:titleStyle>
      <a:lvl1pPr algn="l" defTabSz="684213"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4213" rtl="0" fontAlgn="base">
        <a:lnSpc>
          <a:spcPct val="90000"/>
        </a:lnSpc>
        <a:spcBef>
          <a:spcPct val="0"/>
        </a:spcBef>
        <a:spcAft>
          <a:spcPct val="0"/>
        </a:spcAft>
        <a:defRPr sz="3000">
          <a:solidFill>
            <a:schemeClr val="tx1"/>
          </a:solidFill>
          <a:latin typeface="Segoe UI"/>
          <a:cs typeface="Arial" charset="0"/>
        </a:defRPr>
      </a:lvl2pPr>
      <a:lvl3pPr algn="l" defTabSz="684213" rtl="0" fontAlgn="base">
        <a:lnSpc>
          <a:spcPct val="90000"/>
        </a:lnSpc>
        <a:spcBef>
          <a:spcPct val="0"/>
        </a:spcBef>
        <a:spcAft>
          <a:spcPct val="0"/>
        </a:spcAft>
        <a:defRPr sz="3000">
          <a:solidFill>
            <a:schemeClr val="tx1"/>
          </a:solidFill>
          <a:latin typeface="Segoe UI"/>
          <a:cs typeface="Arial" charset="0"/>
        </a:defRPr>
      </a:lvl3pPr>
      <a:lvl4pPr algn="l" defTabSz="684213" rtl="0" fontAlgn="base">
        <a:lnSpc>
          <a:spcPct val="90000"/>
        </a:lnSpc>
        <a:spcBef>
          <a:spcPct val="0"/>
        </a:spcBef>
        <a:spcAft>
          <a:spcPct val="0"/>
        </a:spcAft>
        <a:defRPr sz="3000">
          <a:solidFill>
            <a:schemeClr val="tx1"/>
          </a:solidFill>
          <a:latin typeface="Segoe UI"/>
          <a:cs typeface="Arial" charset="0"/>
        </a:defRPr>
      </a:lvl4pPr>
      <a:lvl5pPr algn="l" defTabSz="684213" rtl="0" fontAlgn="base">
        <a:lnSpc>
          <a:spcPct val="90000"/>
        </a:lnSpc>
        <a:spcBef>
          <a:spcPct val="0"/>
        </a:spcBef>
        <a:spcAft>
          <a:spcPct val="0"/>
        </a:spcAft>
        <a:defRPr sz="3000">
          <a:solidFill>
            <a:schemeClr val="tx1"/>
          </a:solidFill>
          <a:latin typeface="Segoe UI"/>
          <a:cs typeface="Arial" charset="0"/>
        </a:defRPr>
      </a:lvl5pPr>
      <a:lvl6pPr marL="457200" algn="l" defTabSz="684213" rtl="0" fontAlgn="base">
        <a:lnSpc>
          <a:spcPct val="90000"/>
        </a:lnSpc>
        <a:spcBef>
          <a:spcPct val="0"/>
        </a:spcBef>
        <a:spcAft>
          <a:spcPct val="0"/>
        </a:spcAft>
        <a:defRPr sz="3000">
          <a:solidFill>
            <a:schemeClr val="tx1"/>
          </a:solidFill>
          <a:latin typeface="Segoe UI"/>
          <a:cs typeface="Arial" charset="0"/>
        </a:defRPr>
      </a:lvl6pPr>
      <a:lvl7pPr marL="914400" algn="l" defTabSz="684213" rtl="0" fontAlgn="base">
        <a:lnSpc>
          <a:spcPct val="90000"/>
        </a:lnSpc>
        <a:spcBef>
          <a:spcPct val="0"/>
        </a:spcBef>
        <a:spcAft>
          <a:spcPct val="0"/>
        </a:spcAft>
        <a:defRPr sz="3000">
          <a:solidFill>
            <a:schemeClr val="tx1"/>
          </a:solidFill>
          <a:latin typeface="Segoe UI"/>
          <a:cs typeface="Arial" charset="0"/>
        </a:defRPr>
      </a:lvl7pPr>
      <a:lvl8pPr marL="1371600" algn="l" defTabSz="684213" rtl="0" fontAlgn="base">
        <a:lnSpc>
          <a:spcPct val="90000"/>
        </a:lnSpc>
        <a:spcBef>
          <a:spcPct val="0"/>
        </a:spcBef>
        <a:spcAft>
          <a:spcPct val="0"/>
        </a:spcAft>
        <a:defRPr sz="3000">
          <a:solidFill>
            <a:schemeClr val="tx1"/>
          </a:solidFill>
          <a:latin typeface="Segoe UI"/>
          <a:cs typeface="Arial" charset="0"/>
        </a:defRPr>
      </a:lvl8pPr>
      <a:lvl9pPr marL="1828800" algn="l" defTabSz="684213" rtl="0" fontAlgn="base">
        <a:lnSpc>
          <a:spcPct val="90000"/>
        </a:lnSpc>
        <a:spcBef>
          <a:spcPct val="0"/>
        </a:spcBef>
        <a:spcAft>
          <a:spcPct val="0"/>
        </a:spcAft>
        <a:defRPr sz="3000">
          <a:solidFill>
            <a:schemeClr val="tx1"/>
          </a:solidFill>
          <a:latin typeface="Segoe UI"/>
          <a:cs typeface="Arial" charset="0"/>
        </a:defRPr>
      </a:lvl9pPr>
    </p:titleStyle>
    <p:bodyStyle>
      <a:lvl1pPr marL="344488" indent="-344488" algn="l" defTabSz="684213"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9763" indent="-295275" algn="l" defTabSz="684213"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42975" indent="-301625" algn="l" defTabSz="684213"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201738" indent="-258763"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4150" indent="-250825"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3551" indent="-171235" algn="l" defTabSz="68492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5989" indent="-171235" algn="l" defTabSz="68492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8457" indent="-171235" algn="l" defTabSz="68492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0914" indent="-171235" algn="l" defTabSz="68492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924" rtl="0" eaLnBrk="1" latinLnBrk="0" hangingPunct="1">
        <a:defRPr sz="1400" kern="1200">
          <a:solidFill>
            <a:schemeClr val="tx1"/>
          </a:solidFill>
          <a:latin typeface="+mn-lt"/>
          <a:ea typeface="+mn-ea"/>
          <a:cs typeface="+mn-cs"/>
        </a:defRPr>
      </a:lvl1pPr>
      <a:lvl2pPr marL="342439" algn="l" defTabSz="684924" rtl="0" eaLnBrk="1" latinLnBrk="0" hangingPunct="1">
        <a:defRPr sz="1400" kern="1200">
          <a:solidFill>
            <a:schemeClr val="tx1"/>
          </a:solidFill>
          <a:latin typeface="+mn-lt"/>
          <a:ea typeface="+mn-ea"/>
          <a:cs typeface="+mn-cs"/>
        </a:defRPr>
      </a:lvl2pPr>
      <a:lvl3pPr marL="684924" algn="l" defTabSz="684924" rtl="0" eaLnBrk="1" latinLnBrk="0" hangingPunct="1">
        <a:defRPr sz="1400" kern="1200">
          <a:solidFill>
            <a:schemeClr val="tx1"/>
          </a:solidFill>
          <a:latin typeface="+mn-lt"/>
          <a:ea typeface="+mn-ea"/>
          <a:cs typeface="+mn-cs"/>
        </a:defRPr>
      </a:lvl3pPr>
      <a:lvl4pPr marL="1027381" algn="l" defTabSz="684924" rtl="0" eaLnBrk="1" latinLnBrk="0" hangingPunct="1">
        <a:defRPr sz="1400" kern="1200">
          <a:solidFill>
            <a:schemeClr val="tx1"/>
          </a:solidFill>
          <a:latin typeface="+mn-lt"/>
          <a:ea typeface="+mn-ea"/>
          <a:cs typeface="+mn-cs"/>
        </a:defRPr>
      </a:lvl4pPr>
      <a:lvl5pPr marL="1369847" algn="l" defTabSz="684924" rtl="0" eaLnBrk="1" latinLnBrk="0" hangingPunct="1">
        <a:defRPr sz="1400" kern="1200">
          <a:solidFill>
            <a:schemeClr val="tx1"/>
          </a:solidFill>
          <a:latin typeface="+mn-lt"/>
          <a:ea typeface="+mn-ea"/>
          <a:cs typeface="+mn-cs"/>
        </a:defRPr>
      </a:lvl5pPr>
      <a:lvl6pPr marL="1712286" algn="l" defTabSz="684924" rtl="0" eaLnBrk="1" latinLnBrk="0" hangingPunct="1">
        <a:defRPr sz="1400" kern="1200">
          <a:solidFill>
            <a:schemeClr val="tx1"/>
          </a:solidFill>
          <a:latin typeface="+mn-lt"/>
          <a:ea typeface="+mn-ea"/>
          <a:cs typeface="+mn-cs"/>
        </a:defRPr>
      </a:lvl6pPr>
      <a:lvl7pPr marL="2054763" algn="l" defTabSz="684924" rtl="0" eaLnBrk="1" latinLnBrk="0" hangingPunct="1">
        <a:defRPr sz="1400" kern="1200">
          <a:solidFill>
            <a:schemeClr val="tx1"/>
          </a:solidFill>
          <a:latin typeface="+mn-lt"/>
          <a:ea typeface="+mn-ea"/>
          <a:cs typeface="+mn-cs"/>
        </a:defRPr>
      </a:lvl7pPr>
      <a:lvl8pPr marL="2397224" algn="l" defTabSz="684924" rtl="0" eaLnBrk="1" latinLnBrk="0" hangingPunct="1">
        <a:defRPr sz="1400" kern="1200">
          <a:solidFill>
            <a:schemeClr val="tx1"/>
          </a:solidFill>
          <a:latin typeface="+mn-lt"/>
          <a:ea typeface="+mn-ea"/>
          <a:cs typeface="+mn-cs"/>
        </a:defRPr>
      </a:lvl8pPr>
      <a:lvl9pPr marL="2739691" algn="l" defTabSz="684924" rtl="0" eaLnBrk="1" latinLnBrk="0" hangingPunct="1">
        <a:defRPr sz="14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50000"/>
          </a:schemeClr>
        </a:solidFill>
        <a:effectLst/>
      </p:bgPr>
    </p:bg>
    <p:spTree>
      <p:nvGrpSpPr>
        <p:cNvPr id="1" name=""/>
        <p:cNvGrpSpPr/>
        <p:nvPr/>
      </p:nvGrpSpPr>
      <p:grpSpPr>
        <a:xfrm>
          <a:off x="0" y="0"/>
          <a:ext cx="0" cy="0"/>
          <a:chOff x="0" y="0"/>
          <a:chExt cx="0" cy="0"/>
        </a:xfrm>
      </p:grpSpPr>
      <p:pic>
        <p:nvPicPr>
          <p:cNvPr id="245762" name="Picture 7" descr="bkgnd"/>
          <p:cNvPicPr>
            <a:picLocks noChangeArrowheads="1"/>
          </p:cNvPicPr>
          <p:nvPr userDrawn="1"/>
        </p:nvPicPr>
        <p:blipFill>
          <a:blip r:embed="rId14"/>
          <a:srcRect b="2922"/>
          <a:stretch>
            <a:fillRect/>
          </a:stretch>
        </p:blipFill>
        <p:spPr bwMode="invGray">
          <a:xfrm>
            <a:off x="0" y="0"/>
            <a:ext cx="9142413" cy="5143500"/>
          </a:xfrm>
          <a:prstGeom prst="rect">
            <a:avLst/>
          </a:prstGeom>
          <a:noFill/>
          <a:ln w="9525">
            <a:noFill/>
            <a:miter lim="800000"/>
            <a:headEnd/>
            <a:tailEnd/>
          </a:ln>
        </p:spPr>
      </p:pic>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45765" name="Picture 15" descr="ebc_title_footer"/>
          <p:cNvPicPr>
            <a:picLocks noChangeArrowheads="1"/>
          </p:cNvPicPr>
          <p:nvPr userDrawn="1"/>
        </p:nvPicPr>
        <p:blipFill>
          <a:blip r:embed="rId15"/>
          <a:srcRect/>
          <a:stretch>
            <a:fillRect/>
          </a:stretch>
        </p:blipFill>
        <p:spPr bwMode="auto">
          <a:xfrm>
            <a:off x="0" y="4665663"/>
            <a:ext cx="9142413" cy="477837"/>
          </a:xfrm>
          <a:prstGeom prst="rect">
            <a:avLst/>
          </a:prstGeom>
          <a:noFill/>
          <a:ln w="9525">
            <a:noFill/>
            <a:miter lim="800000"/>
            <a:headEnd/>
            <a:tailEnd/>
          </a:ln>
        </p:spPr>
      </p:pic>
    </p:spTree>
  </p:cSld>
  <p:clrMap bg1="dk1" tx1="lt1" bg2="dk2" tx2="lt2" accent1="accent1" accent2="accent2" accent3="accent3" accent4="accent4" accent5="accent5" accent6="accent6" hlink="hlink" folHlink="folHlink"/>
  <p:sldLayoutIdLst>
    <p:sldLayoutId id="2147484539" r:id="rId1"/>
    <p:sldLayoutId id="2147484540" r:id="rId2"/>
    <p:sldLayoutId id="2147484541" r:id="rId3"/>
    <p:sldLayoutId id="2147484355" r:id="rId4"/>
    <p:sldLayoutId id="2147484354" r:id="rId5"/>
    <p:sldLayoutId id="2147484353" r:id="rId6"/>
    <p:sldLayoutId id="2147484352" r:id="rId7"/>
    <p:sldLayoutId id="2147484351" r:id="rId8"/>
    <p:sldLayoutId id="2147484350" r:id="rId9"/>
    <p:sldLayoutId id="2147484542" r:id="rId10"/>
    <p:sldLayoutId id="2147484349" r:id="rId11"/>
    <p:sldLayoutId id="2147484543" r:id="rId12"/>
  </p:sldLayoutIdLst>
  <p:transition>
    <p:fade/>
  </p:transition>
  <p:txStyles>
    <p:titleStyle>
      <a:lvl1pPr algn="l" defTabSz="684213"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4213" rtl="0" fontAlgn="base">
        <a:lnSpc>
          <a:spcPct val="90000"/>
        </a:lnSpc>
        <a:spcBef>
          <a:spcPct val="0"/>
        </a:spcBef>
        <a:spcAft>
          <a:spcPct val="0"/>
        </a:spcAft>
        <a:defRPr sz="3000">
          <a:solidFill>
            <a:schemeClr val="tx1"/>
          </a:solidFill>
          <a:latin typeface="Segoe UI"/>
          <a:cs typeface="Arial" charset="0"/>
        </a:defRPr>
      </a:lvl2pPr>
      <a:lvl3pPr algn="l" defTabSz="684213" rtl="0" fontAlgn="base">
        <a:lnSpc>
          <a:spcPct val="90000"/>
        </a:lnSpc>
        <a:spcBef>
          <a:spcPct val="0"/>
        </a:spcBef>
        <a:spcAft>
          <a:spcPct val="0"/>
        </a:spcAft>
        <a:defRPr sz="3000">
          <a:solidFill>
            <a:schemeClr val="tx1"/>
          </a:solidFill>
          <a:latin typeface="Segoe UI"/>
          <a:cs typeface="Arial" charset="0"/>
        </a:defRPr>
      </a:lvl3pPr>
      <a:lvl4pPr algn="l" defTabSz="684213" rtl="0" fontAlgn="base">
        <a:lnSpc>
          <a:spcPct val="90000"/>
        </a:lnSpc>
        <a:spcBef>
          <a:spcPct val="0"/>
        </a:spcBef>
        <a:spcAft>
          <a:spcPct val="0"/>
        </a:spcAft>
        <a:defRPr sz="3000">
          <a:solidFill>
            <a:schemeClr val="tx1"/>
          </a:solidFill>
          <a:latin typeface="Segoe UI"/>
          <a:cs typeface="Arial" charset="0"/>
        </a:defRPr>
      </a:lvl4pPr>
      <a:lvl5pPr algn="l" defTabSz="684213" rtl="0" fontAlgn="base">
        <a:lnSpc>
          <a:spcPct val="90000"/>
        </a:lnSpc>
        <a:spcBef>
          <a:spcPct val="0"/>
        </a:spcBef>
        <a:spcAft>
          <a:spcPct val="0"/>
        </a:spcAft>
        <a:defRPr sz="3000">
          <a:solidFill>
            <a:schemeClr val="tx1"/>
          </a:solidFill>
          <a:latin typeface="Segoe UI"/>
          <a:cs typeface="Arial" charset="0"/>
        </a:defRPr>
      </a:lvl5pPr>
      <a:lvl6pPr marL="457200" algn="l" defTabSz="684213" rtl="0" fontAlgn="base">
        <a:lnSpc>
          <a:spcPct val="90000"/>
        </a:lnSpc>
        <a:spcBef>
          <a:spcPct val="0"/>
        </a:spcBef>
        <a:spcAft>
          <a:spcPct val="0"/>
        </a:spcAft>
        <a:defRPr sz="3000">
          <a:solidFill>
            <a:schemeClr val="tx1"/>
          </a:solidFill>
          <a:latin typeface="Segoe UI"/>
          <a:cs typeface="Arial" charset="0"/>
        </a:defRPr>
      </a:lvl6pPr>
      <a:lvl7pPr marL="914400" algn="l" defTabSz="684213" rtl="0" fontAlgn="base">
        <a:lnSpc>
          <a:spcPct val="90000"/>
        </a:lnSpc>
        <a:spcBef>
          <a:spcPct val="0"/>
        </a:spcBef>
        <a:spcAft>
          <a:spcPct val="0"/>
        </a:spcAft>
        <a:defRPr sz="3000">
          <a:solidFill>
            <a:schemeClr val="tx1"/>
          </a:solidFill>
          <a:latin typeface="Segoe UI"/>
          <a:cs typeface="Arial" charset="0"/>
        </a:defRPr>
      </a:lvl7pPr>
      <a:lvl8pPr marL="1371600" algn="l" defTabSz="684213" rtl="0" fontAlgn="base">
        <a:lnSpc>
          <a:spcPct val="90000"/>
        </a:lnSpc>
        <a:spcBef>
          <a:spcPct val="0"/>
        </a:spcBef>
        <a:spcAft>
          <a:spcPct val="0"/>
        </a:spcAft>
        <a:defRPr sz="3000">
          <a:solidFill>
            <a:schemeClr val="tx1"/>
          </a:solidFill>
          <a:latin typeface="Segoe UI"/>
          <a:cs typeface="Arial" charset="0"/>
        </a:defRPr>
      </a:lvl8pPr>
      <a:lvl9pPr marL="1828800" algn="l" defTabSz="684213" rtl="0" fontAlgn="base">
        <a:lnSpc>
          <a:spcPct val="90000"/>
        </a:lnSpc>
        <a:spcBef>
          <a:spcPct val="0"/>
        </a:spcBef>
        <a:spcAft>
          <a:spcPct val="0"/>
        </a:spcAft>
        <a:defRPr sz="3000">
          <a:solidFill>
            <a:schemeClr val="tx1"/>
          </a:solidFill>
          <a:latin typeface="Segoe UI"/>
          <a:cs typeface="Arial" charset="0"/>
        </a:defRPr>
      </a:lvl9pPr>
    </p:titleStyle>
    <p:bodyStyle>
      <a:lvl1pPr marL="344488" indent="-344488" algn="l" defTabSz="684213"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9763" indent="-295275" algn="l" defTabSz="684213"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42975" indent="-301625" algn="l" defTabSz="684213"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201738" indent="-258763"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4150" indent="-250825"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4175" indent="-171291" algn="l" defTabSz="68515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6733" indent="-171291" algn="l" defTabSz="68515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9313" indent="-171291" algn="l" defTabSz="68515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1886" indent="-171291" algn="l" defTabSz="68515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151" rtl="0" eaLnBrk="1" latinLnBrk="0" hangingPunct="1">
        <a:defRPr sz="1400" kern="1200">
          <a:solidFill>
            <a:schemeClr val="tx1"/>
          </a:solidFill>
          <a:latin typeface="+mn-lt"/>
          <a:ea typeface="+mn-ea"/>
          <a:cs typeface="+mn-cs"/>
        </a:defRPr>
      </a:lvl1pPr>
      <a:lvl2pPr marL="342559" algn="l" defTabSz="685151" rtl="0" eaLnBrk="1" latinLnBrk="0" hangingPunct="1">
        <a:defRPr sz="1400" kern="1200">
          <a:solidFill>
            <a:schemeClr val="tx1"/>
          </a:solidFill>
          <a:latin typeface="+mn-lt"/>
          <a:ea typeface="+mn-ea"/>
          <a:cs typeface="+mn-cs"/>
        </a:defRPr>
      </a:lvl2pPr>
      <a:lvl3pPr marL="685151" algn="l" defTabSz="685151" rtl="0" eaLnBrk="1" latinLnBrk="0" hangingPunct="1">
        <a:defRPr sz="1400" kern="1200">
          <a:solidFill>
            <a:schemeClr val="tx1"/>
          </a:solidFill>
          <a:latin typeface="+mn-lt"/>
          <a:ea typeface="+mn-ea"/>
          <a:cs typeface="+mn-cs"/>
        </a:defRPr>
      </a:lvl3pPr>
      <a:lvl4pPr marL="1027723" algn="l" defTabSz="685151" rtl="0" eaLnBrk="1" latinLnBrk="0" hangingPunct="1">
        <a:defRPr sz="1400" kern="1200">
          <a:solidFill>
            <a:schemeClr val="tx1"/>
          </a:solidFill>
          <a:latin typeface="+mn-lt"/>
          <a:ea typeface="+mn-ea"/>
          <a:cs typeface="+mn-cs"/>
        </a:defRPr>
      </a:lvl4pPr>
      <a:lvl5pPr marL="1370303" algn="l" defTabSz="685151" rtl="0" eaLnBrk="1" latinLnBrk="0" hangingPunct="1">
        <a:defRPr sz="1400" kern="1200">
          <a:solidFill>
            <a:schemeClr val="tx1"/>
          </a:solidFill>
          <a:latin typeface="+mn-lt"/>
          <a:ea typeface="+mn-ea"/>
          <a:cs typeface="+mn-cs"/>
        </a:defRPr>
      </a:lvl5pPr>
      <a:lvl6pPr marL="1712862" algn="l" defTabSz="685151" rtl="0" eaLnBrk="1" latinLnBrk="0" hangingPunct="1">
        <a:defRPr sz="1400" kern="1200">
          <a:solidFill>
            <a:schemeClr val="tx1"/>
          </a:solidFill>
          <a:latin typeface="+mn-lt"/>
          <a:ea typeface="+mn-ea"/>
          <a:cs typeface="+mn-cs"/>
        </a:defRPr>
      </a:lvl6pPr>
      <a:lvl7pPr marL="2055450" algn="l" defTabSz="685151" rtl="0" eaLnBrk="1" latinLnBrk="0" hangingPunct="1">
        <a:defRPr sz="1400" kern="1200">
          <a:solidFill>
            <a:schemeClr val="tx1"/>
          </a:solidFill>
          <a:latin typeface="+mn-lt"/>
          <a:ea typeface="+mn-ea"/>
          <a:cs typeface="+mn-cs"/>
        </a:defRPr>
      </a:lvl7pPr>
      <a:lvl8pPr marL="2398024" algn="l" defTabSz="685151" rtl="0" eaLnBrk="1" latinLnBrk="0" hangingPunct="1">
        <a:defRPr sz="1400" kern="1200">
          <a:solidFill>
            <a:schemeClr val="tx1"/>
          </a:solidFill>
          <a:latin typeface="+mn-lt"/>
          <a:ea typeface="+mn-ea"/>
          <a:cs typeface="+mn-cs"/>
        </a:defRPr>
      </a:lvl8pPr>
      <a:lvl9pPr marL="2740604" algn="l" defTabSz="685151" rtl="0" eaLnBrk="1" latinLnBrk="0" hangingPunct="1">
        <a:defRPr sz="14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50000"/>
          </a:schemeClr>
        </a:solidFill>
        <a:effectLst/>
      </p:bgPr>
    </p:bg>
    <p:spTree>
      <p:nvGrpSpPr>
        <p:cNvPr id="1" name=""/>
        <p:cNvGrpSpPr/>
        <p:nvPr/>
      </p:nvGrpSpPr>
      <p:grpSpPr>
        <a:xfrm>
          <a:off x="0" y="0"/>
          <a:ext cx="0" cy="0"/>
          <a:chOff x="0" y="0"/>
          <a:chExt cx="0" cy="0"/>
        </a:xfrm>
      </p:grpSpPr>
      <p:pic>
        <p:nvPicPr>
          <p:cNvPr id="259074" name="Picture 7" descr="bkgnd"/>
          <p:cNvPicPr>
            <a:picLocks noChangeArrowheads="1"/>
          </p:cNvPicPr>
          <p:nvPr userDrawn="1"/>
        </p:nvPicPr>
        <p:blipFill>
          <a:blip r:embed="rId14"/>
          <a:srcRect b="2922"/>
          <a:stretch>
            <a:fillRect/>
          </a:stretch>
        </p:blipFill>
        <p:spPr bwMode="invGray">
          <a:xfrm>
            <a:off x="0" y="0"/>
            <a:ext cx="9142413" cy="5143500"/>
          </a:xfrm>
          <a:prstGeom prst="rect">
            <a:avLst/>
          </a:prstGeom>
          <a:noFill/>
          <a:ln w="9525">
            <a:noFill/>
            <a:miter lim="800000"/>
            <a:headEnd/>
            <a:tailEnd/>
          </a:ln>
        </p:spPr>
      </p:pic>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59077" name="Picture 15" descr="ebc_title_footer"/>
          <p:cNvPicPr>
            <a:picLocks noChangeArrowheads="1"/>
          </p:cNvPicPr>
          <p:nvPr userDrawn="1"/>
        </p:nvPicPr>
        <p:blipFill>
          <a:blip r:embed="rId15"/>
          <a:srcRect/>
          <a:stretch>
            <a:fillRect/>
          </a:stretch>
        </p:blipFill>
        <p:spPr bwMode="auto">
          <a:xfrm>
            <a:off x="0" y="4665663"/>
            <a:ext cx="9142413" cy="477837"/>
          </a:xfrm>
          <a:prstGeom prst="rect">
            <a:avLst/>
          </a:prstGeom>
          <a:noFill/>
          <a:ln w="9525">
            <a:noFill/>
            <a:miter lim="800000"/>
            <a:headEnd/>
            <a:tailEnd/>
          </a:ln>
        </p:spPr>
      </p:pic>
    </p:spTree>
  </p:cSld>
  <p:clrMap bg1="dk1" tx1="lt1" bg2="dk2" tx2="lt2" accent1="accent1" accent2="accent2" accent3="accent3" accent4="accent4" accent5="accent5" accent6="accent6" hlink="hlink" folHlink="folHlink"/>
  <p:sldLayoutIdLst>
    <p:sldLayoutId id="2147484544" r:id="rId1"/>
    <p:sldLayoutId id="2147484545" r:id="rId2"/>
    <p:sldLayoutId id="2147484546" r:id="rId3"/>
    <p:sldLayoutId id="2147484362" r:id="rId4"/>
    <p:sldLayoutId id="2147484361" r:id="rId5"/>
    <p:sldLayoutId id="2147484360" r:id="rId6"/>
    <p:sldLayoutId id="2147484359" r:id="rId7"/>
    <p:sldLayoutId id="2147484358" r:id="rId8"/>
    <p:sldLayoutId id="2147484357" r:id="rId9"/>
    <p:sldLayoutId id="2147484547" r:id="rId10"/>
    <p:sldLayoutId id="2147484356" r:id="rId11"/>
    <p:sldLayoutId id="2147484548" r:id="rId12"/>
  </p:sldLayoutIdLst>
  <p:transition>
    <p:fade/>
  </p:transition>
  <p:txStyles>
    <p:titleStyle>
      <a:lvl1pPr algn="l" defTabSz="684213"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4213" rtl="0" fontAlgn="base">
        <a:lnSpc>
          <a:spcPct val="90000"/>
        </a:lnSpc>
        <a:spcBef>
          <a:spcPct val="0"/>
        </a:spcBef>
        <a:spcAft>
          <a:spcPct val="0"/>
        </a:spcAft>
        <a:defRPr sz="3000">
          <a:solidFill>
            <a:schemeClr val="tx1"/>
          </a:solidFill>
          <a:latin typeface="Segoe UI"/>
          <a:cs typeface="Arial" charset="0"/>
        </a:defRPr>
      </a:lvl2pPr>
      <a:lvl3pPr algn="l" defTabSz="684213" rtl="0" fontAlgn="base">
        <a:lnSpc>
          <a:spcPct val="90000"/>
        </a:lnSpc>
        <a:spcBef>
          <a:spcPct val="0"/>
        </a:spcBef>
        <a:spcAft>
          <a:spcPct val="0"/>
        </a:spcAft>
        <a:defRPr sz="3000">
          <a:solidFill>
            <a:schemeClr val="tx1"/>
          </a:solidFill>
          <a:latin typeface="Segoe UI"/>
          <a:cs typeface="Arial" charset="0"/>
        </a:defRPr>
      </a:lvl3pPr>
      <a:lvl4pPr algn="l" defTabSz="684213" rtl="0" fontAlgn="base">
        <a:lnSpc>
          <a:spcPct val="90000"/>
        </a:lnSpc>
        <a:spcBef>
          <a:spcPct val="0"/>
        </a:spcBef>
        <a:spcAft>
          <a:spcPct val="0"/>
        </a:spcAft>
        <a:defRPr sz="3000">
          <a:solidFill>
            <a:schemeClr val="tx1"/>
          </a:solidFill>
          <a:latin typeface="Segoe UI"/>
          <a:cs typeface="Arial" charset="0"/>
        </a:defRPr>
      </a:lvl4pPr>
      <a:lvl5pPr algn="l" defTabSz="684213" rtl="0" fontAlgn="base">
        <a:lnSpc>
          <a:spcPct val="90000"/>
        </a:lnSpc>
        <a:spcBef>
          <a:spcPct val="0"/>
        </a:spcBef>
        <a:spcAft>
          <a:spcPct val="0"/>
        </a:spcAft>
        <a:defRPr sz="3000">
          <a:solidFill>
            <a:schemeClr val="tx1"/>
          </a:solidFill>
          <a:latin typeface="Segoe UI"/>
          <a:cs typeface="Arial" charset="0"/>
        </a:defRPr>
      </a:lvl5pPr>
      <a:lvl6pPr marL="457200" algn="l" defTabSz="684213" rtl="0" fontAlgn="base">
        <a:lnSpc>
          <a:spcPct val="90000"/>
        </a:lnSpc>
        <a:spcBef>
          <a:spcPct val="0"/>
        </a:spcBef>
        <a:spcAft>
          <a:spcPct val="0"/>
        </a:spcAft>
        <a:defRPr sz="3000">
          <a:solidFill>
            <a:schemeClr val="tx1"/>
          </a:solidFill>
          <a:latin typeface="Segoe UI"/>
          <a:cs typeface="Arial" charset="0"/>
        </a:defRPr>
      </a:lvl6pPr>
      <a:lvl7pPr marL="914400" algn="l" defTabSz="684213" rtl="0" fontAlgn="base">
        <a:lnSpc>
          <a:spcPct val="90000"/>
        </a:lnSpc>
        <a:spcBef>
          <a:spcPct val="0"/>
        </a:spcBef>
        <a:spcAft>
          <a:spcPct val="0"/>
        </a:spcAft>
        <a:defRPr sz="3000">
          <a:solidFill>
            <a:schemeClr val="tx1"/>
          </a:solidFill>
          <a:latin typeface="Segoe UI"/>
          <a:cs typeface="Arial" charset="0"/>
        </a:defRPr>
      </a:lvl7pPr>
      <a:lvl8pPr marL="1371600" algn="l" defTabSz="684213" rtl="0" fontAlgn="base">
        <a:lnSpc>
          <a:spcPct val="90000"/>
        </a:lnSpc>
        <a:spcBef>
          <a:spcPct val="0"/>
        </a:spcBef>
        <a:spcAft>
          <a:spcPct val="0"/>
        </a:spcAft>
        <a:defRPr sz="3000">
          <a:solidFill>
            <a:schemeClr val="tx1"/>
          </a:solidFill>
          <a:latin typeface="Segoe UI"/>
          <a:cs typeface="Arial" charset="0"/>
        </a:defRPr>
      </a:lvl8pPr>
      <a:lvl9pPr marL="1828800" algn="l" defTabSz="684213" rtl="0" fontAlgn="base">
        <a:lnSpc>
          <a:spcPct val="90000"/>
        </a:lnSpc>
        <a:spcBef>
          <a:spcPct val="0"/>
        </a:spcBef>
        <a:spcAft>
          <a:spcPct val="0"/>
        </a:spcAft>
        <a:defRPr sz="3000">
          <a:solidFill>
            <a:schemeClr val="tx1"/>
          </a:solidFill>
          <a:latin typeface="Segoe UI"/>
          <a:cs typeface="Arial" charset="0"/>
        </a:defRPr>
      </a:lvl9pPr>
    </p:titleStyle>
    <p:bodyStyle>
      <a:lvl1pPr marL="344488" indent="-344488" algn="l" defTabSz="684213"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41350" indent="-295275" algn="l" defTabSz="684213"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42975" indent="-301625" algn="l" defTabSz="684213"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201738" indent="-258763"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4150" indent="-250825" algn="l" defTabSz="684213"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4956" indent="-171361" algn="l" defTabSz="685436"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7663" indent="-171361" algn="l" defTabSz="685436"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0383" indent="-171361" algn="l" defTabSz="685436"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3100" indent="-171361" algn="l" defTabSz="685436"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436" rtl="0" eaLnBrk="1" latinLnBrk="0" hangingPunct="1">
        <a:defRPr sz="1400" kern="1200">
          <a:solidFill>
            <a:schemeClr val="tx1"/>
          </a:solidFill>
          <a:latin typeface="+mn-lt"/>
          <a:ea typeface="+mn-ea"/>
          <a:cs typeface="+mn-cs"/>
        </a:defRPr>
      </a:lvl1pPr>
      <a:lvl2pPr marL="342709" algn="l" defTabSz="685436" rtl="0" eaLnBrk="1" latinLnBrk="0" hangingPunct="1">
        <a:defRPr sz="1400" kern="1200">
          <a:solidFill>
            <a:schemeClr val="tx1"/>
          </a:solidFill>
          <a:latin typeface="+mn-lt"/>
          <a:ea typeface="+mn-ea"/>
          <a:cs typeface="+mn-cs"/>
        </a:defRPr>
      </a:lvl2pPr>
      <a:lvl3pPr marL="685436" algn="l" defTabSz="685436" rtl="0" eaLnBrk="1" latinLnBrk="0" hangingPunct="1">
        <a:defRPr sz="1400" kern="1200">
          <a:solidFill>
            <a:schemeClr val="tx1"/>
          </a:solidFill>
          <a:latin typeface="+mn-lt"/>
          <a:ea typeface="+mn-ea"/>
          <a:cs typeface="+mn-cs"/>
        </a:defRPr>
      </a:lvl3pPr>
      <a:lvl4pPr marL="1028151" algn="l" defTabSz="685436" rtl="0" eaLnBrk="1" latinLnBrk="0" hangingPunct="1">
        <a:defRPr sz="1400" kern="1200">
          <a:solidFill>
            <a:schemeClr val="tx1"/>
          </a:solidFill>
          <a:latin typeface="+mn-lt"/>
          <a:ea typeface="+mn-ea"/>
          <a:cs typeface="+mn-cs"/>
        </a:defRPr>
      </a:lvl4pPr>
      <a:lvl5pPr marL="1370873" algn="l" defTabSz="685436" rtl="0" eaLnBrk="1" latinLnBrk="0" hangingPunct="1">
        <a:defRPr sz="1400" kern="1200">
          <a:solidFill>
            <a:schemeClr val="tx1"/>
          </a:solidFill>
          <a:latin typeface="+mn-lt"/>
          <a:ea typeface="+mn-ea"/>
          <a:cs typeface="+mn-cs"/>
        </a:defRPr>
      </a:lvl5pPr>
      <a:lvl6pPr marL="1713580" algn="l" defTabSz="685436" rtl="0" eaLnBrk="1" latinLnBrk="0" hangingPunct="1">
        <a:defRPr sz="1400" kern="1200">
          <a:solidFill>
            <a:schemeClr val="tx1"/>
          </a:solidFill>
          <a:latin typeface="+mn-lt"/>
          <a:ea typeface="+mn-ea"/>
          <a:cs typeface="+mn-cs"/>
        </a:defRPr>
      </a:lvl6pPr>
      <a:lvl7pPr marL="2056305" algn="l" defTabSz="685436" rtl="0" eaLnBrk="1" latinLnBrk="0" hangingPunct="1">
        <a:defRPr sz="1400" kern="1200">
          <a:solidFill>
            <a:schemeClr val="tx1"/>
          </a:solidFill>
          <a:latin typeface="+mn-lt"/>
          <a:ea typeface="+mn-ea"/>
          <a:cs typeface="+mn-cs"/>
        </a:defRPr>
      </a:lvl7pPr>
      <a:lvl8pPr marL="2399024" algn="l" defTabSz="685436" rtl="0" eaLnBrk="1" latinLnBrk="0" hangingPunct="1">
        <a:defRPr sz="1400" kern="1200">
          <a:solidFill>
            <a:schemeClr val="tx1"/>
          </a:solidFill>
          <a:latin typeface="+mn-lt"/>
          <a:ea typeface="+mn-ea"/>
          <a:cs typeface="+mn-cs"/>
        </a:defRPr>
      </a:lvl8pPr>
      <a:lvl9pPr marL="2741745" algn="l" defTabSz="685436" rtl="0" eaLnBrk="1" latinLnBrk="0" hangingPunct="1">
        <a:defRPr sz="14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1"/>
            </a:gs>
            <a:gs pos="100000">
              <a:srgbClr val="002463"/>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4175" y="180975"/>
            <a:ext cx="8453438" cy="571500"/>
          </a:xfrm>
          <a:prstGeom prst="rect">
            <a:avLst/>
          </a:prstGeom>
        </p:spPr>
        <p:txBody>
          <a:bodyPr vert="horz" lIns="91380" tIns="45690" rIns="91380" bIns="45690" rtlCol="0" anchor="t" anchorCtr="0">
            <a:normAutofit/>
          </a:bodyPr>
          <a:lstStyle/>
          <a:p>
            <a:r>
              <a:rPr lang="en-US" dirty="0" smtClean="0"/>
              <a:t>Click to edit Master title style</a:t>
            </a:r>
            <a:endParaRPr lang="en-US" dirty="0"/>
          </a:p>
        </p:txBody>
      </p:sp>
      <p:sp>
        <p:nvSpPr>
          <p:cNvPr id="272387" name="Text Placeholder 2"/>
          <p:cNvSpPr>
            <a:spLocks noGrp="1"/>
          </p:cNvSpPr>
          <p:nvPr>
            <p:ph type="body" idx="1"/>
          </p:nvPr>
        </p:nvSpPr>
        <p:spPr bwMode="auto">
          <a:xfrm>
            <a:off x="384175" y="1065213"/>
            <a:ext cx="8378825" cy="3887787"/>
          </a:xfrm>
          <a:prstGeom prst="rect">
            <a:avLst/>
          </a:prstGeom>
          <a:noFill/>
          <a:ln w="9525">
            <a:noFill/>
            <a:miter lim="800000"/>
            <a:headEnd/>
            <a:tailEnd/>
          </a:ln>
        </p:spPr>
        <p:txBody>
          <a:bodyPr vert="horz" wrap="square" lIns="91380" tIns="45690" rIns="91380" bIns="4569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368" r:id="rId1"/>
    <p:sldLayoutId id="2147484367" r:id="rId2"/>
    <p:sldLayoutId id="2147484366" r:id="rId3"/>
    <p:sldLayoutId id="2147484365" r:id="rId4"/>
    <p:sldLayoutId id="2147484549" r:id="rId5"/>
    <p:sldLayoutId id="2147484364" r:id="rId6"/>
    <p:sldLayoutId id="2147484363" r:id="rId7"/>
    <p:sldLayoutId id="2147484550" r:id="rId8"/>
  </p:sldLayoutIdLst>
  <p:transition>
    <p:fade/>
  </p:transition>
  <p:timing>
    <p:tnLst>
      <p:par>
        <p:cTn id="1" dur="indefinite" restart="never" nodeType="tmRoot"/>
      </p:par>
    </p:tnLst>
  </p:timing>
  <p:txStyles>
    <p:titleStyle>
      <a:lvl1pPr algn="l" defTabSz="912813" rtl="0" fontAlgn="base">
        <a:spcBef>
          <a:spcPct val="0"/>
        </a:spcBef>
        <a:spcAft>
          <a:spcPct val="0"/>
        </a:spcAft>
        <a:defRPr lang="en-US" sz="4000" kern="1200" spc="-125" dirty="0">
          <a:ln w="3175">
            <a:noFill/>
          </a:ln>
          <a:gradFill flip="none" rotWithShape="1">
            <a:gsLst>
              <a:gs pos="0">
                <a:srgbClr val="F1DA61"/>
              </a:gs>
              <a:gs pos="10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fontAlgn="base">
        <a:spcBef>
          <a:spcPct val="0"/>
        </a:spcBef>
        <a:spcAft>
          <a:spcPct val="0"/>
        </a:spcAft>
        <a:defRPr sz="4000">
          <a:solidFill>
            <a:schemeClr val="tx1"/>
          </a:solidFill>
          <a:latin typeface="Segoe"/>
          <a:cs typeface="Arial" charset="0"/>
        </a:defRPr>
      </a:lvl2pPr>
      <a:lvl3pPr algn="l" defTabSz="912813" rtl="0" fontAlgn="base">
        <a:spcBef>
          <a:spcPct val="0"/>
        </a:spcBef>
        <a:spcAft>
          <a:spcPct val="0"/>
        </a:spcAft>
        <a:defRPr sz="4000">
          <a:solidFill>
            <a:schemeClr val="tx1"/>
          </a:solidFill>
          <a:latin typeface="Segoe"/>
          <a:cs typeface="Arial" charset="0"/>
        </a:defRPr>
      </a:lvl3pPr>
      <a:lvl4pPr algn="l" defTabSz="912813" rtl="0" fontAlgn="base">
        <a:spcBef>
          <a:spcPct val="0"/>
        </a:spcBef>
        <a:spcAft>
          <a:spcPct val="0"/>
        </a:spcAft>
        <a:defRPr sz="4000">
          <a:solidFill>
            <a:schemeClr val="tx1"/>
          </a:solidFill>
          <a:latin typeface="Segoe"/>
          <a:cs typeface="Arial" charset="0"/>
        </a:defRPr>
      </a:lvl4pPr>
      <a:lvl5pPr algn="l" defTabSz="912813" rtl="0" fontAlgn="base">
        <a:spcBef>
          <a:spcPct val="0"/>
        </a:spcBef>
        <a:spcAft>
          <a:spcPct val="0"/>
        </a:spcAft>
        <a:defRPr sz="4000">
          <a:solidFill>
            <a:schemeClr val="tx1"/>
          </a:solidFill>
          <a:latin typeface="Segoe"/>
          <a:cs typeface="Arial" charset="0"/>
        </a:defRPr>
      </a:lvl5pPr>
      <a:lvl6pPr marL="457200" algn="l" defTabSz="912813" rtl="0" fontAlgn="base">
        <a:spcBef>
          <a:spcPct val="0"/>
        </a:spcBef>
        <a:spcAft>
          <a:spcPct val="0"/>
        </a:spcAft>
        <a:defRPr sz="4000">
          <a:solidFill>
            <a:schemeClr val="tx1"/>
          </a:solidFill>
          <a:latin typeface="Segoe"/>
          <a:cs typeface="Arial" charset="0"/>
        </a:defRPr>
      </a:lvl6pPr>
      <a:lvl7pPr marL="914400" algn="l" defTabSz="912813" rtl="0" fontAlgn="base">
        <a:spcBef>
          <a:spcPct val="0"/>
        </a:spcBef>
        <a:spcAft>
          <a:spcPct val="0"/>
        </a:spcAft>
        <a:defRPr sz="4000">
          <a:solidFill>
            <a:schemeClr val="tx1"/>
          </a:solidFill>
          <a:latin typeface="Segoe"/>
          <a:cs typeface="Arial" charset="0"/>
        </a:defRPr>
      </a:lvl7pPr>
      <a:lvl8pPr marL="1371600" algn="l" defTabSz="912813" rtl="0" fontAlgn="base">
        <a:spcBef>
          <a:spcPct val="0"/>
        </a:spcBef>
        <a:spcAft>
          <a:spcPct val="0"/>
        </a:spcAft>
        <a:defRPr sz="4000">
          <a:solidFill>
            <a:schemeClr val="tx1"/>
          </a:solidFill>
          <a:latin typeface="Segoe"/>
          <a:cs typeface="Arial" charset="0"/>
        </a:defRPr>
      </a:lvl8pPr>
      <a:lvl9pPr marL="1828800" algn="l" defTabSz="912813" rtl="0" fontAlgn="base">
        <a:spcBef>
          <a:spcPct val="0"/>
        </a:spcBef>
        <a:spcAft>
          <a:spcPct val="0"/>
        </a:spcAft>
        <a:defRPr sz="4000">
          <a:solidFill>
            <a:schemeClr val="tx1"/>
          </a:solidFill>
          <a:latin typeface="Segoe"/>
          <a:cs typeface="Arial" charset="0"/>
        </a:defRPr>
      </a:lvl9pPr>
    </p:titleStyle>
    <p:bodyStyle>
      <a:lvl1pPr marL="341313" indent="-341313" algn="l" defTabSz="912813" rtl="0" fontAlgn="base">
        <a:spcBef>
          <a:spcPct val="20000"/>
        </a:spcBef>
        <a:spcAft>
          <a:spcPct val="0"/>
        </a:spcAft>
        <a:buSzPct val="80000"/>
        <a:buBlip>
          <a:blip r:embed="rId10"/>
        </a:buBlip>
        <a:defRPr sz="3200" kern="1200">
          <a:solidFill>
            <a:schemeClr val="bg1"/>
          </a:solidFill>
          <a:latin typeface="+mj-lt"/>
          <a:ea typeface="+mn-ea"/>
          <a:cs typeface="+mn-cs"/>
        </a:defRPr>
      </a:lvl1pPr>
      <a:lvl2pPr marL="681038" indent="-339725" algn="l" defTabSz="912813" rtl="0" fontAlgn="base">
        <a:spcBef>
          <a:spcPct val="20000"/>
        </a:spcBef>
        <a:spcAft>
          <a:spcPct val="0"/>
        </a:spcAft>
        <a:buSzPct val="80000"/>
        <a:buBlip>
          <a:blip r:embed="rId10"/>
        </a:buBlip>
        <a:defRPr sz="2800" kern="1200">
          <a:solidFill>
            <a:schemeClr val="bg1"/>
          </a:solidFill>
          <a:latin typeface="+mj-lt"/>
          <a:ea typeface="+mn-ea"/>
          <a:cs typeface="+mn-cs"/>
        </a:defRPr>
      </a:lvl2pPr>
      <a:lvl3pPr marL="1028700" indent="-346075" algn="l" defTabSz="912813" rtl="0" fontAlgn="base">
        <a:spcBef>
          <a:spcPct val="20000"/>
        </a:spcBef>
        <a:spcAft>
          <a:spcPct val="0"/>
        </a:spcAft>
        <a:buSzPct val="80000"/>
        <a:buBlip>
          <a:blip r:embed="rId10"/>
        </a:buBlip>
        <a:defRPr sz="2400" kern="1200">
          <a:solidFill>
            <a:schemeClr val="bg1"/>
          </a:solidFill>
          <a:latin typeface="+mj-lt"/>
          <a:ea typeface="+mn-ea"/>
          <a:cs typeface="+mn-cs"/>
        </a:defRPr>
      </a:lvl3pPr>
      <a:lvl4pPr marL="1377950" indent="-339725" algn="l" defTabSz="912813" rtl="0" fontAlgn="base">
        <a:spcBef>
          <a:spcPct val="20000"/>
        </a:spcBef>
        <a:spcAft>
          <a:spcPct val="0"/>
        </a:spcAft>
        <a:buSzPct val="80000"/>
        <a:buBlip>
          <a:blip r:embed="rId10"/>
        </a:buBlip>
        <a:defRPr sz="2000" kern="1200">
          <a:solidFill>
            <a:schemeClr val="bg1"/>
          </a:solidFill>
          <a:latin typeface="+mj-lt"/>
          <a:ea typeface="+mn-ea"/>
          <a:cs typeface="+mn-cs"/>
        </a:defRPr>
      </a:lvl4pPr>
      <a:lvl5pPr marL="1711325" indent="-344488" algn="l" defTabSz="912813" rtl="0" fontAlgn="base">
        <a:spcBef>
          <a:spcPct val="20000"/>
        </a:spcBef>
        <a:spcAft>
          <a:spcPct val="0"/>
        </a:spcAft>
        <a:buSzPct val="80000"/>
        <a:buBlip>
          <a:blip r:embed="rId10"/>
        </a:buBlip>
        <a:defRPr sz="2000" kern="1200">
          <a:solidFill>
            <a:schemeClr val="bg1"/>
          </a:solidFill>
          <a:latin typeface="+mj-lt"/>
          <a:ea typeface="+mn-ea"/>
          <a:cs typeface="+mn-cs"/>
        </a:defRPr>
      </a:lvl5pPr>
      <a:lvl6pPr marL="2513026"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941"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855"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770"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830" rtl="0" eaLnBrk="1" latinLnBrk="0" hangingPunct="1">
        <a:defRPr sz="1800" kern="1200">
          <a:solidFill>
            <a:schemeClr val="tx1"/>
          </a:solidFill>
          <a:latin typeface="+mn-lt"/>
          <a:ea typeface="+mn-ea"/>
          <a:cs typeface="+mn-cs"/>
        </a:defRPr>
      </a:lvl1pPr>
      <a:lvl2pPr marL="456915" algn="l" defTabSz="913830" rtl="0" eaLnBrk="1" latinLnBrk="0" hangingPunct="1">
        <a:defRPr sz="1800" kern="1200">
          <a:solidFill>
            <a:schemeClr val="tx1"/>
          </a:solidFill>
          <a:latin typeface="+mn-lt"/>
          <a:ea typeface="+mn-ea"/>
          <a:cs typeface="+mn-cs"/>
        </a:defRPr>
      </a:lvl2pPr>
      <a:lvl3pPr marL="913830" algn="l" defTabSz="913830" rtl="0" eaLnBrk="1" latinLnBrk="0" hangingPunct="1">
        <a:defRPr sz="1800" kern="1200">
          <a:solidFill>
            <a:schemeClr val="tx1"/>
          </a:solidFill>
          <a:latin typeface="+mn-lt"/>
          <a:ea typeface="+mn-ea"/>
          <a:cs typeface="+mn-cs"/>
        </a:defRPr>
      </a:lvl3pPr>
      <a:lvl4pPr marL="1370745" algn="l" defTabSz="913830" rtl="0" eaLnBrk="1" latinLnBrk="0" hangingPunct="1">
        <a:defRPr sz="1800" kern="1200">
          <a:solidFill>
            <a:schemeClr val="tx1"/>
          </a:solidFill>
          <a:latin typeface="+mn-lt"/>
          <a:ea typeface="+mn-ea"/>
          <a:cs typeface="+mn-cs"/>
        </a:defRPr>
      </a:lvl4pPr>
      <a:lvl5pPr marL="1827656" algn="l" defTabSz="913830" rtl="0" eaLnBrk="1" latinLnBrk="0" hangingPunct="1">
        <a:defRPr sz="1800" kern="1200">
          <a:solidFill>
            <a:schemeClr val="tx1"/>
          </a:solidFill>
          <a:latin typeface="+mn-lt"/>
          <a:ea typeface="+mn-ea"/>
          <a:cs typeface="+mn-cs"/>
        </a:defRPr>
      </a:lvl5pPr>
      <a:lvl6pPr marL="2284566" algn="l" defTabSz="913830" rtl="0" eaLnBrk="1" latinLnBrk="0" hangingPunct="1">
        <a:defRPr sz="1800" kern="1200">
          <a:solidFill>
            <a:schemeClr val="tx1"/>
          </a:solidFill>
          <a:latin typeface="+mn-lt"/>
          <a:ea typeface="+mn-ea"/>
          <a:cs typeface="+mn-cs"/>
        </a:defRPr>
      </a:lvl6pPr>
      <a:lvl7pPr marL="2741489" algn="l" defTabSz="913830" rtl="0" eaLnBrk="1" latinLnBrk="0" hangingPunct="1">
        <a:defRPr sz="1800" kern="1200">
          <a:solidFill>
            <a:schemeClr val="tx1"/>
          </a:solidFill>
          <a:latin typeface="+mn-lt"/>
          <a:ea typeface="+mn-ea"/>
          <a:cs typeface="+mn-cs"/>
        </a:defRPr>
      </a:lvl7pPr>
      <a:lvl8pPr marL="3198398" algn="l" defTabSz="913830" rtl="0" eaLnBrk="1" latinLnBrk="0" hangingPunct="1">
        <a:defRPr sz="1800" kern="1200">
          <a:solidFill>
            <a:schemeClr val="tx1"/>
          </a:solidFill>
          <a:latin typeface="+mn-lt"/>
          <a:ea typeface="+mn-ea"/>
          <a:cs typeface="+mn-cs"/>
        </a:defRPr>
      </a:lvl8pPr>
      <a:lvl9pPr marL="3655309" algn="l" defTabSz="91383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171450"/>
            <a:ext cx="8382000" cy="609600"/>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1000" y="1085850"/>
            <a:ext cx="8382000" cy="20002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4551" r:id="rId1"/>
    <p:sldLayoutId id="2147484552" r:id="rId2"/>
    <p:sldLayoutId id="2147484374" r:id="rId3"/>
    <p:sldLayoutId id="2147484373" r:id="rId4"/>
    <p:sldLayoutId id="2147484372" r:id="rId5"/>
    <p:sldLayoutId id="2147484371" r:id="rId6"/>
    <p:sldLayoutId id="2147484370" r:id="rId7"/>
    <p:sldLayoutId id="2147484369" r:id="rId8"/>
    <p:sldLayoutId id="2147484553" r:id="rId9"/>
    <p:sldLayoutId id="2147484554" r:id="rId10"/>
    <p:sldLayoutId id="2147484555" r:id="rId11"/>
  </p:sldLayoutIdLst>
  <p:transition>
    <p:fade/>
  </p:transition>
  <p:txStyles>
    <p:titleStyle>
      <a:lvl1pPr algn="l" defTabSz="912813" rtl="0" fontAlgn="base">
        <a:lnSpc>
          <a:spcPct val="90000"/>
        </a:lnSpc>
        <a:spcBef>
          <a:spcPct val="0"/>
        </a:spcBef>
        <a:spcAft>
          <a:spcPct val="0"/>
        </a:spcAft>
        <a:defRPr lang="en-US" sz="4400" kern="1200" spc="-150"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912813" rtl="0" fontAlgn="base">
        <a:lnSpc>
          <a:spcPct val="90000"/>
        </a:lnSpc>
        <a:spcBef>
          <a:spcPct val="0"/>
        </a:spcBef>
        <a:spcAft>
          <a:spcPct val="0"/>
        </a:spcAft>
        <a:defRPr sz="4400">
          <a:solidFill>
            <a:schemeClr val="tx1"/>
          </a:solidFill>
          <a:latin typeface="Segoe UI"/>
          <a:cs typeface="Arial" charset="0"/>
        </a:defRPr>
      </a:lvl2pPr>
      <a:lvl3pPr algn="l" defTabSz="912813" rtl="0" fontAlgn="base">
        <a:lnSpc>
          <a:spcPct val="90000"/>
        </a:lnSpc>
        <a:spcBef>
          <a:spcPct val="0"/>
        </a:spcBef>
        <a:spcAft>
          <a:spcPct val="0"/>
        </a:spcAft>
        <a:defRPr sz="4400">
          <a:solidFill>
            <a:schemeClr val="tx1"/>
          </a:solidFill>
          <a:latin typeface="Segoe UI"/>
          <a:cs typeface="Arial" charset="0"/>
        </a:defRPr>
      </a:lvl3pPr>
      <a:lvl4pPr algn="l" defTabSz="912813" rtl="0" fontAlgn="base">
        <a:lnSpc>
          <a:spcPct val="90000"/>
        </a:lnSpc>
        <a:spcBef>
          <a:spcPct val="0"/>
        </a:spcBef>
        <a:spcAft>
          <a:spcPct val="0"/>
        </a:spcAft>
        <a:defRPr sz="4400">
          <a:solidFill>
            <a:schemeClr val="tx1"/>
          </a:solidFill>
          <a:latin typeface="Segoe UI"/>
          <a:cs typeface="Arial" charset="0"/>
        </a:defRPr>
      </a:lvl4pPr>
      <a:lvl5pPr algn="l" defTabSz="912813" rtl="0" fontAlgn="base">
        <a:lnSpc>
          <a:spcPct val="90000"/>
        </a:lnSpc>
        <a:spcBef>
          <a:spcPct val="0"/>
        </a:spcBef>
        <a:spcAft>
          <a:spcPct val="0"/>
        </a:spcAft>
        <a:defRPr sz="4400">
          <a:solidFill>
            <a:schemeClr val="tx1"/>
          </a:solidFill>
          <a:latin typeface="Segoe UI"/>
          <a:cs typeface="Arial" charset="0"/>
        </a:defRPr>
      </a:lvl5pPr>
      <a:lvl6pPr marL="457200" algn="l" defTabSz="912813" rtl="0" fontAlgn="base">
        <a:lnSpc>
          <a:spcPct val="90000"/>
        </a:lnSpc>
        <a:spcBef>
          <a:spcPct val="0"/>
        </a:spcBef>
        <a:spcAft>
          <a:spcPct val="0"/>
        </a:spcAft>
        <a:defRPr sz="4400">
          <a:solidFill>
            <a:schemeClr val="tx1"/>
          </a:solidFill>
          <a:latin typeface="Segoe UI"/>
          <a:cs typeface="Arial" charset="0"/>
        </a:defRPr>
      </a:lvl6pPr>
      <a:lvl7pPr marL="914400" algn="l" defTabSz="912813" rtl="0" fontAlgn="base">
        <a:lnSpc>
          <a:spcPct val="90000"/>
        </a:lnSpc>
        <a:spcBef>
          <a:spcPct val="0"/>
        </a:spcBef>
        <a:spcAft>
          <a:spcPct val="0"/>
        </a:spcAft>
        <a:defRPr sz="4400">
          <a:solidFill>
            <a:schemeClr val="tx1"/>
          </a:solidFill>
          <a:latin typeface="Segoe UI"/>
          <a:cs typeface="Arial" charset="0"/>
        </a:defRPr>
      </a:lvl7pPr>
      <a:lvl8pPr marL="1371600" algn="l" defTabSz="912813" rtl="0" fontAlgn="base">
        <a:lnSpc>
          <a:spcPct val="90000"/>
        </a:lnSpc>
        <a:spcBef>
          <a:spcPct val="0"/>
        </a:spcBef>
        <a:spcAft>
          <a:spcPct val="0"/>
        </a:spcAft>
        <a:defRPr sz="4400">
          <a:solidFill>
            <a:schemeClr val="tx1"/>
          </a:solidFill>
          <a:latin typeface="Segoe UI"/>
          <a:cs typeface="Arial" charset="0"/>
        </a:defRPr>
      </a:lvl8pPr>
      <a:lvl9pPr marL="1828800" algn="l" defTabSz="912813" rtl="0" fontAlgn="base">
        <a:lnSpc>
          <a:spcPct val="90000"/>
        </a:lnSpc>
        <a:spcBef>
          <a:spcPct val="0"/>
        </a:spcBef>
        <a:spcAft>
          <a:spcPct val="0"/>
        </a:spcAft>
        <a:defRPr sz="4400">
          <a:solidFill>
            <a:schemeClr val="tx1"/>
          </a:solidFill>
          <a:latin typeface="Segoe UI"/>
          <a:cs typeface="Arial" charset="0"/>
        </a:defRPr>
      </a:lvl9pPr>
    </p:titleStyle>
    <p:bodyStyle>
      <a:lvl1pPr marL="458788" indent="-458788" algn="l" defTabSz="912813" rtl="0" fontAlgn="base">
        <a:lnSpc>
          <a:spcPct val="90000"/>
        </a:lnSpc>
        <a:spcBef>
          <a:spcPct val="20000"/>
        </a:spcBef>
        <a:spcAft>
          <a:spcPct val="0"/>
        </a:spcAft>
        <a:buBlip>
          <a:blip r:embed="rId14"/>
        </a:buBlip>
        <a:defRPr sz="3200" kern="1200">
          <a:gradFill>
            <a:gsLst>
              <a:gs pos="0">
                <a:schemeClr val="tx1"/>
              </a:gs>
              <a:gs pos="86000">
                <a:schemeClr val="tx1"/>
              </a:gs>
            </a:gsLst>
            <a:lin ang="5400000" scaled="0"/>
          </a:gradFill>
          <a:latin typeface="+mn-lt"/>
          <a:ea typeface="+mn-ea"/>
          <a:cs typeface="+mn-cs"/>
        </a:defRPr>
      </a:lvl1pPr>
      <a:lvl2pPr marL="854075" indent="-393700" algn="l" defTabSz="912813" rtl="0" fontAlgn="base">
        <a:lnSpc>
          <a:spcPct val="90000"/>
        </a:lnSpc>
        <a:spcBef>
          <a:spcPct val="20000"/>
        </a:spcBef>
        <a:spcAft>
          <a:spcPct val="0"/>
        </a:spcAft>
        <a:buBlip>
          <a:blip r:embed="rId15"/>
        </a:buBlip>
        <a:defRPr sz="2800" kern="1200">
          <a:gradFill>
            <a:gsLst>
              <a:gs pos="0">
                <a:schemeClr val="tx1"/>
              </a:gs>
              <a:gs pos="86000">
                <a:schemeClr val="tx1"/>
              </a:gs>
            </a:gsLst>
            <a:lin ang="5400000" scaled="0"/>
          </a:gradFill>
          <a:latin typeface="+mn-lt"/>
          <a:ea typeface="+mn-ea"/>
          <a:cs typeface="+mn-cs"/>
        </a:defRPr>
      </a:lvl2pPr>
      <a:lvl3pPr marL="1257300" indent="-401638" algn="l" defTabSz="912813" rtl="0" fontAlgn="base">
        <a:lnSpc>
          <a:spcPct val="90000"/>
        </a:lnSpc>
        <a:spcBef>
          <a:spcPct val="20000"/>
        </a:spcBef>
        <a:spcAft>
          <a:spcPct val="0"/>
        </a:spcAft>
        <a:buBlip>
          <a:blip r:embed="rId15"/>
        </a:buBlip>
        <a:defRPr sz="2400" kern="1200">
          <a:gradFill>
            <a:gsLst>
              <a:gs pos="0">
                <a:schemeClr val="tx1"/>
              </a:gs>
              <a:gs pos="86000">
                <a:schemeClr val="tx1"/>
              </a:gs>
            </a:gsLst>
            <a:lin ang="5400000" scaled="0"/>
          </a:gradFill>
          <a:latin typeface="+mn-lt"/>
          <a:ea typeface="+mn-ea"/>
          <a:cs typeface="+mn-cs"/>
        </a:defRPr>
      </a:lvl3pPr>
      <a:lvl4pPr marL="1603375" indent="-344488" algn="l" defTabSz="912813" rtl="0" fontAlgn="base">
        <a:lnSpc>
          <a:spcPct val="90000"/>
        </a:lnSpc>
        <a:spcBef>
          <a:spcPct val="20000"/>
        </a:spcBef>
        <a:spcAft>
          <a:spcPct val="0"/>
        </a:spcAft>
        <a:buBlip>
          <a:blip r:embed="rId15"/>
        </a:buBlip>
        <a:defRPr sz="2000" kern="1200">
          <a:gradFill>
            <a:gsLst>
              <a:gs pos="0">
                <a:schemeClr val="tx1"/>
              </a:gs>
              <a:gs pos="86000">
                <a:schemeClr val="tx1"/>
              </a:gs>
            </a:gsLst>
            <a:lin ang="5400000" scaled="0"/>
          </a:gradFill>
          <a:latin typeface="+mn-lt"/>
          <a:ea typeface="+mn-ea"/>
          <a:cs typeface="+mn-cs"/>
        </a:defRPr>
      </a:lvl4pPr>
      <a:lvl5pPr marL="1939925" indent="-334963" algn="l" defTabSz="912813" rtl="0" fontAlgn="base">
        <a:lnSpc>
          <a:spcPct val="90000"/>
        </a:lnSpc>
        <a:spcBef>
          <a:spcPct val="20000"/>
        </a:spcBef>
        <a:spcAft>
          <a:spcPct val="0"/>
        </a:spcAft>
        <a:buBlip>
          <a:blip r:embed="rId15"/>
        </a:buBlip>
        <a:defRPr sz="2000" kern="1200">
          <a:gradFill>
            <a:gsLst>
              <a:gs pos="0">
                <a:schemeClr val="tx1"/>
              </a:gs>
              <a:gs pos="86000">
                <a:schemeClr val="tx1"/>
              </a:gs>
            </a:gsLst>
            <a:lin ang="5400000" scaled="0"/>
          </a:gradFill>
          <a:latin typeface="+mn-lt"/>
          <a:ea typeface="+mn-ea"/>
          <a:cs typeface="+mn-cs"/>
        </a:defRPr>
      </a:lvl5pPr>
      <a:lvl6pPr marL="2512924" indent="-228456" algn="l" defTabSz="9137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823" indent="-228456" algn="l" defTabSz="9137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718" indent="-228456" algn="l" defTabSz="9137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615" indent="-228456" algn="l" defTabSz="9137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793" rtl="0" eaLnBrk="1" latinLnBrk="0" hangingPunct="1">
        <a:defRPr sz="1800" kern="1200">
          <a:solidFill>
            <a:schemeClr val="tx1"/>
          </a:solidFill>
          <a:latin typeface="+mn-lt"/>
          <a:ea typeface="+mn-ea"/>
          <a:cs typeface="+mn-cs"/>
        </a:defRPr>
      </a:lvl1pPr>
      <a:lvl2pPr marL="456897" algn="l" defTabSz="913793" rtl="0" eaLnBrk="1" latinLnBrk="0" hangingPunct="1">
        <a:defRPr sz="1800" kern="1200">
          <a:solidFill>
            <a:schemeClr val="tx1"/>
          </a:solidFill>
          <a:latin typeface="+mn-lt"/>
          <a:ea typeface="+mn-ea"/>
          <a:cs typeface="+mn-cs"/>
        </a:defRPr>
      </a:lvl2pPr>
      <a:lvl3pPr marL="913793" algn="l" defTabSz="913793" rtl="0" eaLnBrk="1" latinLnBrk="0" hangingPunct="1">
        <a:defRPr sz="1800" kern="1200">
          <a:solidFill>
            <a:schemeClr val="tx1"/>
          </a:solidFill>
          <a:latin typeface="+mn-lt"/>
          <a:ea typeface="+mn-ea"/>
          <a:cs typeface="+mn-cs"/>
        </a:defRPr>
      </a:lvl3pPr>
      <a:lvl4pPr marL="1370690" algn="l" defTabSz="913793" rtl="0" eaLnBrk="1" latinLnBrk="0" hangingPunct="1">
        <a:defRPr sz="1800" kern="1200">
          <a:solidFill>
            <a:schemeClr val="tx1"/>
          </a:solidFill>
          <a:latin typeface="+mn-lt"/>
          <a:ea typeface="+mn-ea"/>
          <a:cs typeface="+mn-cs"/>
        </a:defRPr>
      </a:lvl4pPr>
      <a:lvl5pPr marL="1827583" algn="l" defTabSz="913793" rtl="0" eaLnBrk="1" latinLnBrk="0" hangingPunct="1">
        <a:defRPr sz="1800" kern="1200">
          <a:solidFill>
            <a:schemeClr val="tx1"/>
          </a:solidFill>
          <a:latin typeface="+mn-lt"/>
          <a:ea typeface="+mn-ea"/>
          <a:cs typeface="+mn-cs"/>
        </a:defRPr>
      </a:lvl5pPr>
      <a:lvl6pPr marL="2284474" algn="l" defTabSz="913793" rtl="0" eaLnBrk="1" latinLnBrk="0" hangingPunct="1">
        <a:defRPr sz="1800" kern="1200">
          <a:solidFill>
            <a:schemeClr val="tx1"/>
          </a:solidFill>
          <a:latin typeface="+mn-lt"/>
          <a:ea typeface="+mn-ea"/>
          <a:cs typeface="+mn-cs"/>
        </a:defRPr>
      </a:lvl6pPr>
      <a:lvl7pPr marL="2741378" algn="l" defTabSz="913793" rtl="0" eaLnBrk="1" latinLnBrk="0" hangingPunct="1">
        <a:defRPr sz="1800" kern="1200">
          <a:solidFill>
            <a:schemeClr val="tx1"/>
          </a:solidFill>
          <a:latin typeface="+mn-lt"/>
          <a:ea typeface="+mn-ea"/>
          <a:cs typeface="+mn-cs"/>
        </a:defRPr>
      </a:lvl7pPr>
      <a:lvl8pPr marL="3198270" algn="l" defTabSz="913793" rtl="0" eaLnBrk="1" latinLnBrk="0" hangingPunct="1">
        <a:defRPr sz="1800" kern="1200">
          <a:solidFill>
            <a:schemeClr val="tx1"/>
          </a:solidFill>
          <a:latin typeface="+mn-lt"/>
          <a:ea typeface="+mn-ea"/>
          <a:cs typeface="+mn-cs"/>
        </a:defRPr>
      </a:lvl8pPr>
      <a:lvl9pPr marL="3655162" algn="l" defTabSz="9137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20" r:id="rId1"/>
    <p:sldLayoutId id="2147484421" r:id="rId2"/>
    <p:sldLayoutId id="2147484422" r:id="rId3"/>
    <p:sldLayoutId id="2147484262" r:id="rId4"/>
    <p:sldLayoutId id="2147484261" r:id="rId5"/>
    <p:sldLayoutId id="2147484260" r:id="rId6"/>
    <p:sldLayoutId id="2147484259" r:id="rId7"/>
    <p:sldLayoutId id="2147484258" r:id="rId8"/>
    <p:sldLayoutId id="2147484257" r:id="rId9"/>
    <p:sldLayoutId id="2147484423" r:id="rId10"/>
    <p:sldLayoutId id="2147484256" r:id="rId11"/>
    <p:sldLayoutId id="2147484424" r:id="rId12"/>
  </p:sldLayoutIdLst>
  <p:transition>
    <p:fade/>
  </p:transition>
  <p:txStyles>
    <p:titleStyle>
      <a:lvl1pPr algn="l" defTabSz="682625"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2625" rtl="0" fontAlgn="base">
        <a:lnSpc>
          <a:spcPct val="90000"/>
        </a:lnSpc>
        <a:spcBef>
          <a:spcPct val="0"/>
        </a:spcBef>
        <a:spcAft>
          <a:spcPct val="0"/>
        </a:spcAft>
        <a:defRPr sz="3000">
          <a:solidFill>
            <a:schemeClr val="tx1"/>
          </a:solidFill>
          <a:latin typeface="Segoe UI"/>
          <a:cs typeface="Arial" charset="0"/>
        </a:defRPr>
      </a:lvl2pPr>
      <a:lvl3pPr algn="l" defTabSz="682625" rtl="0" fontAlgn="base">
        <a:lnSpc>
          <a:spcPct val="90000"/>
        </a:lnSpc>
        <a:spcBef>
          <a:spcPct val="0"/>
        </a:spcBef>
        <a:spcAft>
          <a:spcPct val="0"/>
        </a:spcAft>
        <a:defRPr sz="3000">
          <a:solidFill>
            <a:schemeClr val="tx1"/>
          </a:solidFill>
          <a:latin typeface="Segoe UI"/>
          <a:cs typeface="Arial" charset="0"/>
        </a:defRPr>
      </a:lvl3pPr>
      <a:lvl4pPr algn="l" defTabSz="682625" rtl="0" fontAlgn="base">
        <a:lnSpc>
          <a:spcPct val="90000"/>
        </a:lnSpc>
        <a:spcBef>
          <a:spcPct val="0"/>
        </a:spcBef>
        <a:spcAft>
          <a:spcPct val="0"/>
        </a:spcAft>
        <a:defRPr sz="3000">
          <a:solidFill>
            <a:schemeClr val="tx1"/>
          </a:solidFill>
          <a:latin typeface="Segoe UI"/>
          <a:cs typeface="Arial" charset="0"/>
        </a:defRPr>
      </a:lvl4pPr>
      <a:lvl5pPr algn="l" defTabSz="682625" rtl="0" fontAlgn="base">
        <a:lnSpc>
          <a:spcPct val="90000"/>
        </a:lnSpc>
        <a:spcBef>
          <a:spcPct val="0"/>
        </a:spcBef>
        <a:spcAft>
          <a:spcPct val="0"/>
        </a:spcAft>
        <a:defRPr sz="3000">
          <a:solidFill>
            <a:schemeClr val="tx1"/>
          </a:solidFill>
          <a:latin typeface="Segoe UI"/>
          <a:cs typeface="Arial" charset="0"/>
        </a:defRPr>
      </a:lvl5pPr>
      <a:lvl6pPr marL="457200" algn="l" defTabSz="682625" rtl="0" fontAlgn="base">
        <a:lnSpc>
          <a:spcPct val="90000"/>
        </a:lnSpc>
        <a:spcBef>
          <a:spcPct val="0"/>
        </a:spcBef>
        <a:spcAft>
          <a:spcPct val="0"/>
        </a:spcAft>
        <a:defRPr sz="3000">
          <a:solidFill>
            <a:schemeClr val="tx1"/>
          </a:solidFill>
          <a:latin typeface="Segoe UI"/>
          <a:cs typeface="Arial" charset="0"/>
        </a:defRPr>
      </a:lvl6pPr>
      <a:lvl7pPr marL="914400" algn="l" defTabSz="682625" rtl="0" fontAlgn="base">
        <a:lnSpc>
          <a:spcPct val="90000"/>
        </a:lnSpc>
        <a:spcBef>
          <a:spcPct val="0"/>
        </a:spcBef>
        <a:spcAft>
          <a:spcPct val="0"/>
        </a:spcAft>
        <a:defRPr sz="3000">
          <a:solidFill>
            <a:schemeClr val="tx1"/>
          </a:solidFill>
          <a:latin typeface="Segoe UI"/>
          <a:cs typeface="Arial" charset="0"/>
        </a:defRPr>
      </a:lvl7pPr>
      <a:lvl8pPr marL="1371600" algn="l" defTabSz="682625" rtl="0" fontAlgn="base">
        <a:lnSpc>
          <a:spcPct val="90000"/>
        </a:lnSpc>
        <a:spcBef>
          <a:spcPct val="0"/>
        </a:spcBef>
        <a:spcAft>
          <a:spcPct val="0"/>
        </a:spcAft>
        <a:defRPr sz="3000">
          <a:solidFill>
            <a:schemeClr val="tx1"/>
          </a:solidFill>
          <a:latin typeface="Segoe UI"/>
          <a:cs typeface="Arial" charset="0"/>
        </a:defRPr>
      </a:lvl8pPr>
      <a:lvl9pPr marL="1828800" algn="l" defTabSz="682625" rtl="0" fontAlgn="base">
        <a:lnSpc>
          <a:spcPct val="90000"/>
        </a:lnSpc>
        <a:spcBef>
          <a:spcPct val="0"/>
        </a:spcBef>
        <a:spcAft>
          <a:spcPct val="0"/>
        </a:spcAft>
        <a:defRPr sz="3000">
          <a:solidFill>
            <a:schemeClr val="tx1"/>
          </a:solidFill>
          <a:latin typeface="Segoe UI"/>
          <a:cs typeface="Arial" charset="0"/>
        </a:defRPr>
      </a:lvl9pPr>
    </p:titleStyle>
    <p:bodyStyle>
      <a:lvl1pPr marL="342900" indent="-342900" algn="l" defTabSz="682625"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8175" indent="-295275" algn="l" defTabSz="682625"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39800" indent="-300038" algn="l" defTabSz="682625"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198563" indent="-25717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0975" indent="-25082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79883" indent="-170906" algn="l" defTabSz="68358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1619" indent="-170906" algn="l" defTabSz="68358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3428" indent="-170906" algn="l" defTabSz="68358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5218" indent="-170906" algn="l" defTabSz="68358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3584" rtl="0" eaLnBrk="1" latinLnBrk="0" hangingPunct="1">
        <a:defRPr sz="1400" kern="1200">
          <a:solidFill>
            <a:schemeClr val="tx1"/>
          </a:solidFill>
          <a:latin typeface="+mn-lt"/>
          <a:ea typeface="+mn-ea"/>
          <a:cs typeface="+mn-cs"/>
        </a:defRPr>
      </a:lvl1pPr>
      <a:lvl2pPr marL="341761" algn="l" defTabSz="683584" rtl="0" eaLnBrk="1" latinLnBrk="0" hangingPunct="1">
        <a:defRPr sz="1400" kern="1200">
          <a:solidFill>
            <a:schemeClr val="tx1"/>
          </a:solidFill>
          <a:latin typeface="+mn-lt"/>
          <a:ea typeface="+mn-ea"/>
          <a:cs typeface="+mn-cs"/>
        </a:defRPr>
      </a:lvl2pPr>
      <a:lvl3pPr marL="683584" algn="l" defTabSz="683584" rtl="0" eaLnBrk="1" latinLnBrk="0" hangingPunct="1">
        <a:defRPr sz="1400" kern="1200">
          <a:solidFill>
            <a:schemeClr val="tx1"/>
          </a:solidFill>
          <a:latin typeface="+mn-lt"/>
          <a:ea typeface="+mn-ea"/>
          <a:cs typeface="+mn-cs"/>
        </a:defRPr>
      </a:lvl3pPr>
      <a:lvl4pPr marL="1025372" algn="l" defTabSz="683584" rtl="0" eaLnBrk="1" latinLnBrk="0" hangingPunct="1">
        <a:defRPr sz="1400" kern="1200">
          <a:solidFill>
            <a:schemeClr val="tx1"/>
          </a:solidFill>
          <a:latin typeface="+mn-lt"/>
          <a:ea typeface="+mn-ea"/>
          <a:cs typeface="+mn-cs"/>
        </a:defRPr>
      </a:lvl4pPr>
      <a:lvl5pPr marL="1367168" algn="l" defTabSz="683584" rtl="0" eaLnBrk="1" latinLnBrk="0" hangingPunct="1">
        <a:defRPr sz="1400" kern="1200">
          <a:solidFill>
            <a:schemeClr val="tx1"/>
          </a:solidFill>
          <a:latin typeface="+mn-lt"/>
          <a:ea typeface="+mn-ea"/>
          <a:cs typeface="+mn-cs"/>
        </a:defRPr>
      </a:lvl5pPr>
      <a:lvl6pPr marL="1708917" algn="l" defTabSz="683584" rtl="0" eaLnBrk="1" latinLnBrk="0" hangingPunct="1">
        <a:defRPr sz="1400" kern="1200">
          <a:solidFill>
            <a:schemeClr val="tx1"/>
          </a:solidFill>
          <a:latin typeface="+mn-lt"/>
          <a:ea typeface="+mn-ea"/>
          <a:cs typeface="+mn-cs"/>
        </a:defRPr>
      </a:lvl6pPr>
      <a:lvl7pPr marL="2050746" algn="l" defTabSz="683584" rtl="0" eaLnBrk="1" latinLnBrk="0" hangingPunct="1">
        <a:defRPr sz="1400" kern="1200">
          <a:solidFill>
            <a:schemeClr val="tx1"/>
          </a:solidFill>
          <a:latin typeface="+mn-lt"/>
          <a:ea typeface="+mn-ea"/>
          <a:cs typeface="+mn-cs"/>
        </a:defRPr>
      </a:lvl7pPr>
      <a:lvl8pPr marL="2392530" algn="l" defTabSz="683584" rtl="0" eaLnBrk="1" latinLnBrk="0" hangingPunct="1">
        <a:defRPr sz="1400" kern="1200">
          <a:solidFill>
            <a:schemeClr val="tx1"/>
          </a:solidFill>
          <a:latin typeface="+mn-lt"/>
          <a:ea typeface="+mn-ea"/>
          <a:cs typeface="+mn-cs"/>
        </a:defRPr>
      </a:lvl8pPr>
      <a:lvl9pPr marL="2734332" algn="l" defTabSz="683584" rtl="0" eaLnBrk="1" latinLnBrk="0" hangingPunct="1">
        <a:defRPr sz="14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1"/>
            </a:gs>
            <a:gs pos="100000">
              <a:srgbClr val="002463"/>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4175" y="180975"/>
            <a:ext cx="8453438" cy="571500"/>
          </a:xfrm>
          <a:prstGeom prst="rect">
            <a:avLst/>
          </a:prstGeom>
        </p:spPr>
        <p:txBody>
          <a:bodyPr vert="horz" lIns="91380" tIns="45690" rIns="91380" bIns="45690" rtlCol="0" anchor="t" anchorCtr="0">
            <a:normAutofit/>
          </a:bodyPr>
          <a:lstStyle/>
          <a:p>
            <a:r>
              <a:rPr lang="en-US" dirty="0" smtClean="0"/>
              <a:t>Click to edit Master title style</a:t>
            </a:r>
            <a:endParaRPr lang="en-US" dirty="0"/>
          </a:p>
        </p:txBody>
      </p:sp>
      <p:sp>
        <p:nvSpPr>
          <p:cNvPr id="293891" name="Text Placeholder 2"/>
          <p:cNvSpPr>
            <a:spLocks noGrp="1"/>
          </p:cNvSpPr>
          <p:nvPr>
            <p:ph type="body" idx="1"/>
          </p:nvPr>
        </p:nvSpPr>
        <p:spPr bwMode="auto">
          <a:xfrm>
            <a:off x="384175" y="1065213"/>
            <a:ext cx="8378825" cy="3887787"/>
          </a:xfrm>
          <a:prstGeom prst="rect">
            <a:avLst/>
          </a:prstGeom>
          <a:noFill/>
          <a:ln w="9525">
            <a:noFill/>
            <a:miter lim="800000"/>
            <a:headEnd/>
            <a:tailEnd/>
          </a:ln>
        </p:spPr>
        <p:txBody>
          <a:bodyPr vert="horz" wrap="square" lIns="91380" tIns="45690" rIns="91380" bIns="4569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380" r:id="rId1"/>
    <p:sldLayoutId id="2147484379" r:id="rId2"/>
    <p:sldLayoutId id="2147484378" r:id="rId3"/>
    <p:sldLayoutId id="2147484377" r:id="rId4"/>
    <p:sldLayoutId id="2147484556" r:id="rId5"/>
    <p:sldLayoutId id="2147484557" r:id="rId6"/>
    <p:sldLayoutId id="2147484376" r:id="rId7"/>
    <p:sldLayoutId id="2147484375" r:id="rId8"/>
  </p:sldLayoutIdLst>
  <p:transition>
    <p:fade/>
  </p:transition>
  <p:timing>
    <p:tnLst>
      <p:par>
        <p:cTn id="1" dur="indefinite" restart="never" nodeType="tmRoot"/>
      </p:par>
    </p:tnLst>
  </p:timing>
  <p:txStyles>
    <p:titleStyle>
      <a:lvl1pPr algn="l" defTabSz="912813" rtl="0" fontAlgn="base">
        <a:spcBef>
          <a:spcPct val="0"/>
        </a:spcBef>
        <a:spcAft>
          <a:spcPct val="0"/>
        </a:spcAft>
        <a:defRPr lang="en-US" sz="4000" kern="1200" spc="-125" dirty="0">
          <a:ln w="3175">
            <a:noFill/>
          </a:ln>
          <a:gradFill flip="none" rotWithShape="1">
            <a:gsLst>
              <a:gs pos="0">
                <a:srgbClr val="F1DA61"/>
              </a:gs>
              <a:gs pos="10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fontAlgn="base">
        <a:spcBef>
          <a:spcPct val="0"/>
        </a:spcBef>
        <a:spcAft>
          <a:spcPct val="0"/>
        </a:spcAft>
        <a:defRPr sz="4000">
          <a:solidFill>
            <a:schemeClr val="tx1"/>
          </a:solidFill>
          <a:latin typeface="Segoe"/>
          <a:cs typeface="Arial" charset="0"/>
        </a:defRPr>
      </a:lvl2pPr>
      <a:lvl3pPr algn="l" defTabSz="912813" rtl="0" fontAlgn="base">
        <a:spcBef>
          <a:spcPct val="0"/>
        </a:spcBef>
        <a:spcAft>
          <a:spcPct val="0"/>
        </a:spcAft>
        <a:defRPr sz="4000">
          <a:solidFill>
            <a:schemeClr val="tx1"/>
          </a:solidFill>
          <a:latin typeface="Segoe"/>
          <a:cs typeface="Arial" charset="0"/>
        </a:defRPr>
      </a:lvl3pPr>
      <a:lvl4pPr algn="l" defTabSz="912813" rtl="0" fontAlgn="base">
        <a:spcBef>
          <a:spcPct val="0"/>
        </a:spcBef>
        <a:spcAft>
          <a:spcPct val="0"/>
        </a:spcAft>
        <a:defRPr sz="4000">
          <a:solidFill>
            <a:schemeClr val="tx1"/>
          </a:solidFill>
          <a:latin typeface="Segoe"/>
          <a:cs typeface="Arial" charset="0"/>
        </a:defRPr>
      </a:lvl4pPr>
      <a:lvl5pPr algn="l" defTabSz="912813" rtl="0" fontAlgn="base">
        <a:spcBef>
          <a:spcPct val="0"/>
        </a:spcBef>
        <a:spcAft>
          <a:spcPct val="0"/>
        </a:spcAft>
        <a:defRPr sz="4000">
          <a:solidFill>
            <a:schemeClr val="tx1"/>
          </a:solidFill>
          <a:latin typeface="Segoe"/>
          <a:cs typeface="Arial" charset="0"/>
        </a:defRPr>
      </a:lvl5pPr>
      <a:lvl6pPr marL="457200" algn="l" defTabSz="912813" rtl="0" fontAlgn="base">
        <a:spcBef>
          <a:spcPct val="0"/>
        </a:spcBef>
        <a:spcAft>
          <a:spcPct val="0"/>
        </a:spcAft>
        <a:defRPr sz="4000">
          <a:solidFill>
            <a:schemeClr val="tx1"/>
          </a:solidFill>
          <a:latin typeface="Segoe"/>
          <a:cs typeface="Arial" charset="0"/>
        </a:defRPr>
      </a:lvl6pPr>
      <a:lvl7pPr marL="914400" algn="l" defTabSz="912813" rtl="0" fontAlgn="base">
        <a:spcBef>
          <a:spcPct val="0"/>
        </a:spcBef>
        <a:spcAft>
          <a:spcPct val="0"/>
        </a:spcAft>
        <a:defRPr sz="4000">
          <a:solidFill>
            <a:schemeClr val="tx1"/>
          </a:solidFill>
          <a:latin typeface="Segoe"/>
          <a:cs typeface="Arial" charset="0"/>
        </a:defRPr>
      </a:lvl7pPr>
      <a:lvl8pPr marL="1371600" algn="l" defTabSz="912813" rtl="0" fontAlgn="base">
        <a:spcBef>
          <a:spcPct val="0"/>
        </a:spcBef>
        <a:spcAft>
          <a:spcPct val="0"/>
        </a:spcAft>
        <a:defRPr sz="4000">
          <a:solidFill>
            <a:schemeClr val="tx1"/>
          </a:solidFill>
          <a:latin typeface="Segoe"/>
          <a:cs typeface="Arial" charset="0"/>
        </a:defRPr>
      </a:lvl8pPr>
      <a:lvl9pPr marL="1828800" algn="l" defTabSz="912813" rtl="0" fontAlgn="base">
        <a:spcBef>
          <a:spcPct val="0"/>
        </a:spcBef>
        <a:spcAft>
          <a:spcPct val="0"/>
        </a:spcAft>
        <a:defRPr sz="4000">
          <a:solidFill>
            <a:schemeClr val="tx1"/>
          </a:solidFill>
          <a:latin typeface="Segoe"/>
          <a:cs typeface="Arial" charset="0"/>
        </a:defRPr>
      </a:lvl9pPr>
    </p:titleStyle>
    <p:bodyStyle>
      <a:lvl1pPr marL="341313" indent="-341313" algn="l" defTabSz="912813" rtl="0" fontAlgn="base">
        <a:spcBef>
          <a:spcPct val="20000"/>
        </a:spcBef>
        <a:spcAft>
          <a:spcPct val="0"/>
        </a:spcAft>
        <a:buSzPct val="80000"/>
        <a:buBlip>
          <a:blip r:embed="rId10"/>
        </a:buBlip>
        <a:defRPr sz="3200" kern="1200">
          <a:solidFill>
            <a:schemeClr val="bg1"/>
          </a:solidFill>
          <a:latin typeface="+mj-lt"/>
          <a:ea typeface="+mn-ea"/>
          <a:cs typeface="+mn-cs"/>
        </a:defRPr>
      </a:lvl1pPr>
      <a:lvl2pPr marL="681038" indent="-339725" algn="l" defTabSz="912813" rtl="0" fontAlgn="base">
        <a:spcBef>
          <a:spcPct val="20000"/>
        </a:spcBef>
        <a:spcAft>
          <a:spcPct val="0"/>
        </a:spcAft>
        <a:buSzPct val="80000"/>
        <a:buBlip>
          <a:blip r:embed="rId10"/>
        </a:buBlip>
        <a:defRPr sz="2800" kern="1200">
          <a:solidFill>
            <a:schemeClr val="bg1"/>
          </a:solidFill>
          <a:latin typeface="+mj-lt"/>
          <a:ea typeface="+mn-ea"/>
          <a:cs typeface="+mn-cs"/>
        </a:defRPr>
      </a:lvl2pPr>
      <a:lvl3pPr marL="1028700" indent="-346075" algn="l" defTabSz="912813" rtl="0" fontAlgn="base">
        <a:spcBef>
          <a:spcPct val="20000"/>
        </a:spcBef>
        <a:spcAft>
          <a:spcPct val="0"/>
        </a:spcAft>
        <a:buSzPct val="80000"/>
        <a:buBlip>
          <a:blip r:embed="rId10"/>
        </a:buBlip>
        <a:defRPr sz="2400" kern="1200">
          <a:solidFill>
            <a:schemeClr val="bg1"/>
          </a:solidFill>
          <a:latin typeface="+mj-lt"/>
          <a:ea typeface="+mn-ea"/>
          <a:cs typeface="+mn-cs"/>
        </a:defRPr>
      </a:lvl3pPr>
      <a:lvl4pPr marL="1377950" indent="-339725" algn="l" defTabSz="912813" rtl="0" fontAlgn="base">
        <a:spcBef>
          <a:spcPct val="20000"/>
        </a:spcBef>
        <a:spcAft>
          <a:spcPct val="0"/>
        </a:spcAft>
        <a:buSzPct val="80000"/>
        <a:buBlip>
          <a:blip r:embed="rId10"/>
        </a:buBlip>
        <a:defRPr sz="2000" kern="1200">
          <a:solidFill>
            <a:schemeClr val="bg1"/>
          </a:solidFill>
          <a:latin typeface="+mj-lt"/>
          <a:ea typeface="+mn-ea"/>
          <a:cs typeface="+mn-cs"/>
        </a:defRPr>
      </a:lvl4pPr>
      <a:lvl5pPr marL="1711325" indent="-344488" algn="l" defTabSz="912813" rtl="0" fontAlgn="base">
        <a:spcBef>
          <a:spcPct val="20000"/>
        </a:spcBef>
        <a:spcAft>
          <a:spcPct val="0"/>
        </a:spcAft>
        <a:buSzPct val="80000"/>
        <a:buBlip>
          <a:blip r:embed="rId10"/>
        </a:buBlip>
        <a:defRPr sz="2000" kern="1200">
          <a:solidFill>
            <a:schemeClr val="bg1"/>
          </a:solidFill>
          <a:latin typeface="+mj-lt"/>
          <a:ea typeface="+mn-ea"/>
          <a:cs typeface="+mn-cs"/>
        </a:defRPr>
      </a:lvl5pPr>
      <a:lvl6pPr marL="2513026"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941"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855"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770" indent="-228465" algn="l" defTabSz="91383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830" rtl="0" eaLnBrk="1" latinLnBrk="0" hangingPunct="1">
        <a:defRPr sz="1800" kern="1200">
          <a:solidFill>
            <a:schemeClr val="tx1"/>
          </a:solidFill>
          <a:latin typeface="+mn-lt"/>
          <a:ea typeface="+mn-ea"/>
          <a:cs typeface="+mn-cs"/>
        </a:defRPr>
      </a:lvl1pPr>
      <a:lvl2pPr marL="456915" algn="l" defTabSz="913830" rtl="0" eaLnBrk="1" latinLnBrk="0" hangingPunct="1">
        <a:defRPr sz="1800" kern="1200">
          <a:solidFill>
            <a:schemeClr val="tx1"/>
          </a:solidFill>
          <a:latin typeface="+mn-lt"/>
          <a:ea typeface="+mn-ea"/>
          <a:cs typeface="+mn-cs"/>
        </a:defRPr>
      </a:lvl2pPr>
      <a:lvl3pPr marL="913830" algn="l" defTabSz="913830" rtl="0" eaLnBrk="1" latinLnBrk="0" hangingPunct="1">
        <a:defRPr sz="1800" kern="1200">
          <a:solidFill>
            <a:schemeClr val="tx1"/>
          </a:solidFill>
          <a:latin typeface="+mn-lt"/>
          <a:ea typeface="+mn-ea"/>
          <a:cs typeface="+mn-cs"/>
        </a:defRPr>
      </a:lvl3pPr>
      <a:lvl4pPr marL="1370745" algn="l" defTabSz="913830" rtl="0" eaLnBrk="1" latinLnBrk="0" hangingPunct="1">
        <a:defRPr sz="1800" kern="1200">
          <a:solidFill>
            <a:schemeClr val="tx1"/>
          </a:solidFill>
          <a:latin typeface="+mn-lt"/>
          <a:ea typeface="+mn-ea"/>
          <a:cs typeface="+mn-cs"/>
        </a:defRPr>
      </a:lvl4pPr>
      <a:lvl5pPr marL="1827656" algn="l" defTabSz="913830" rtl="0" eaLnBrk="1" latinLnBrk="0" hangingPunct="1">
        <a:defRPr sz="1800" kern="1200">
          <a:solidFill>
            <a:schemeClr val="tx1"/>
          </a:solidFill>
          <a:latin typeface="+mn-lt"/>
          <a:ea typeface="+mn-ea"/>
          <a:cs typeface="+mn-cs"/>
        </a:defRPr>
      </a:lvl5pPr>
      <a:lvl6pPr marL="2284566" algn="l" defTabSz="913830" rtl="0" eaLnBrk="1" latinLnBrk="0" hangingPunct="1">
        <a:defRPr sz="1800" kern="1200">
          <a:solidFill>
            <a:schemeClr val="tx1"/>
          </a:solidFill>
          <a:latin typeface="+mn-lt"/>
          <a:ea typeface="+mn-ea"/>
          <a:cs typeface="+mn-cs"/>
        </a:defRPr>
      </a:lvl6pPr>
      <a:lvl7pPr marL="2741489" algn="l" defTabSz="913830" rtl="0" eaLnBrk="1" latinLnBrk="0" hangingPunct="1">
        <a:defRPr sz="1800" kern="1200">
          <a:solidFill>
            <a:schemeClr val="tx1"/>
          </a:solidFill>
          <a:latin typeface="+mn-lt"/>
          <a:ea typeface="+mn-ea"/>
          <a:cs typeface="+mn-cs"/>
        </a:defRPr>
      </a:lvl7pPr>
      <a:lvl8pPr marL="3198398" algn="l" defTabSz="913830" rtl="0" eaLnBrk="1" latinLnBrk="0" hangingPunct="1">
        <a:defRPr sz="1800" kern="1200">
          <a:solidFill>
            <a:schemeClr val="tx1"/>
          </a:solidFill>
          <a:latin typeface="+mn-lt"/>
          <a:ea typeface="+mn-ea"/>
          <a:cs typeface="+mn-cs"/>
        </a:defRPr>
      </a:lvl8pPr>
      <a:lvl9pPr marL="3655309" algn="l" defTabSz="91383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558" r:id="rId1"/>
    <p:sldLayoutId id="2147484559" r:id="rId2"/>
    <p:sldLayoutId id="2147484386" r:id="rId3"/>
    <p:sldLayoutId id="2147484385" r:id="rId4"/>
    <p:sldLayoutId id="2147484384" r:id="rId5"/>
    <p:sldLayoutId id="2147484383" r:id="rId6"/>
    <p:sldLayoutId id="2147484382" r:id="rId7"/>
    <p:sldLayoutId id="2147484381" r:id="rId8"/>
    <p:sldLayoutId id="2147484560" r:id="rId9"/>
    <p:sldLayoutId id="2147484561" r:id="rId10"/>
    <p:sldLayoutId id="2147484562" r:id="rId11"/>
    <p:sldLayoutId id="2147484563" r:id="rId12"/>
    <p:sldLayoutId id="2147484564" r:id="rId13"/>
    <p:sldLayoutId id="2147484565" r:id="rId14"/>
    <p:sldLayoutId id="2147484566" r:id="rId15"/>
    <p:sldLayoutId id="2147484567" r:id="rId16"/>
  </p:sldLayoutIdLst>
  <p:transition>
    <p:fade/>
  </p:transition>
  <p:txStyles>
    <p:titleStyle>
      <a:lvl1pPr algn="l" defTabSz="684213"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4213" rtl="0" fontAlgn="base">
        <a:lnSpc>
          <a:spcPct val="90000"/>
        </a:lnSpc>
        <a:spcBef>
          <a:spcPct val="0"/>
        </a:spcBef>
        <a:spcAft>
          <a:spcPct val="0"/>
        </a:spcAft>
        <a:defRPr sz="3600">
          <a:solidFill>
            <a:schemeClr val="tx1"/>
          </a:solidFill>
          <a:latin typeface="Segoe UI"/>
          <a:cs typeface="Arial" charset="0"/>
        </a:defRPr>
      </a:lvl2pPr>
      <a:lvl3pPr algn="l" defTabSz="684213" rtl="0" fontAlgn="base">
        <a:lnSpc>
          <a:spcPct val="90000"/>
        </a:lnSpc>
        <a:spcBef>
          <a:spcPct val="0"/>
        </a:spcBef>
        <a:spcAft>
          <a:spcPct val="0"/>
        </a:spcAft>
        <a:defRPr sz="3600">
          <a:solidFill>
            <a:schemeClr val="tx1"/>
          </a:solidFill>
          <a:latin typeface="Segoe UI"/>
          <a:cs typeface="Arial" charset="0"/>
        </a:defRPr>
      </a:lvl3pPr>
      <a:lvl4pPr algn="l" defTabSz="684213" rtl="0" fontAlgn="base">
        <a:lnSpc>
          <a:spcPct val="90000"/>
        </a:lnSpc>
        <a:spcBef>
          <a:spcPct val="0"/>
        </a:spcBef>
        <a:spcAft>
          <a:spcPct val="0"/>
        </a:spcAft>
        <a:defRPr sz="3600">
          <a:solidFill>
            <a:schemeClr val="tx1"/>
          </a:solidFill>
          <a:latin typeface="Segoe UI"/>
          <a:cs typeface="Arial" charset="0"/>
        </a:defRPr>
      </a:lvl4pPr>
      <a:lvl5pPr algn="l" defTabSz="684213" rtl="0" fontAlgn="base">
        <a:lnSpc>
          <a:spcPct val="90000"/>
        </a:lnSpc>
        <a:spcBef>
          <a:spcPct val="0"/>
        </a:spcBef>
        <a:spcAft>
          <a:spcPct val="0"/>
        </a:spcAft>
        <a:defRPr sz="3600">
          <a:solidFill>
            <a:schemeClr val="tx1"/>
          </a:solidFill>
          <a:latin typeface="Segoe UI"/>
          <a:cs typeface="Arial" charset="0"/>
        </a:defRPr>
      </a:lvl5pPr>
      <a:lvl6pPr marL="457200" algn="l" defTabSz="684213" rtl="0" fontAlgn="base">
        <a:lnSpc>
          <a:spcPct val="90000"/>
        </a:lnSpc>
        <a:spcBef>
          <a:spcPct val="0"/>
        </a:spcBef>
        <a:spcAft>
          <a:spcPct val="0"/>
        </a:spcAft>
        <a:defRPr sz="3600">
          <a:solidFill>
            <a:schemeClr val="tx1"/>
          </a:solidFill>
          <a:latin typeface="Segoe UI"/>
          <a:cs typeface="Arial" charset="0"/>
        </a:defRPr>
      </a:lvl6pPr>
      <a:lvl7pPr marL="914400" algn="l" defTabSz="684213" rtl="0" fontAlgn="base">
        <a:lnSpc>
          <a:spcPct val="90000"/>
        </a:lnSpc>
        <a:spcBef>
          <a:spcPct val="0"/>
        </a:spcBef>
        <a:spcAft>
          <a:spcPct val="0"/>
        </a:spcAft>
        <a:defRPr sz="3600">
          <a:solidFill>
            <a:schemeClr val="tx1"/>
          </a:solidFill>
          <a:latin typeface="Segoe UI"/>
          <a:cs typeface="Arial" charset="0"/>
        </a:defRPr>
      </a:lvl7pPr>
      <a:lvl8pPr marL="1371600" algn="l" defTabSz="684213" rtl="0" fontAlgn="base">
        <a:lnSpc>
          <a:spcPct val="90000"/>
        </a:lnSpc>
        <a:spcBef>
          <a:spcPct val="0"/>
        </a:spcBef>
        <a:spcAft>
          <a:spcPct val="0"/>
        </a:spcAft>
        <a:defRPr sz="3600">
          <a:solidFill>
            <a:schemeClr val="tx1"/>
          </a:solidFill>
          <a:latin typeface="Segoe UI"/>
          <a:cs typeface="Arial" charset="0"/>
        </a:defRPr>
      </a:lvl8pPr>
      <a:lvl9pPr marL="1828800" algn="l" defTabSz="684213"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4213" rtl="0" fontAlgn="base">
        <a:lnSpc>
          <a:spcPct val="90000"/>
        </a:lnSpc>
        <a:spcBef>
          <a:spcPct val="20000"/>
        </a:spcBef>
        <a:spcAft>
          <a:spcPct val="0"/>
        </a:spcAft>
        <a:buSzPct val="90000"/>
        <a:buBlip>
          <a:blip r:embed="rId19"/>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8800" indent="-258763" algn="l" defTabSz="684213" rtl="0" fontAlgn="base">
        <a:lnSpc>
          <a:spcPct val="90000"/>
        </a:lnSpc>
        <a:spcBef>
          <a:spcPct val="20000"/>
        </a:spcBef>
        <a:spcAft>
          <a:spcPct val="0"/>
        </a:spcAft>
        <a:buSzPct val="90000"/>
        <a:buBlip>
          <a:blip r:embed="rId20"/>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11213" indent="-250825" algn="l" defTabSz="684213" rtl="0" fontAlgn="base">
        <a:lnSpc>
          <a:spcPct val="90000"/>
        </a:lnSpc>
        <a:spcBef>
          <a:spcPct val="20000"/>
        </a:spcBef>
        <a:spcAft>
          <a:spcPct val="0"/>
        </a:spcAft>
        <a:buSzPct val="90000"/>
        <a:buBlip>
          <a:blip r:embed="rId20"/>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30288" indent="-217488" algn="l" defTabSz="684213" rtl="0" fontAlgn="base">
        <a:lnSpc>
          <a:spcPct val="90000"/>
        </a:lnSpc>
        <a:spcBef>
          <a:spcPct val="20000"/>
        </a:spcBef>
        <a:spcAft>
          <a:spcPct val="0"/>
        </a:spcAft>
        <a:buSzPct val="90000"/>
        <a:buBlip>
          <a:blip r:embed="rId20"/>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4600" indent="-212725" algn="l" defTabSz="684213" rtl="0" fontAlgn="base">
        <a:lnSpc>
          <a:spcPct val="90000"/>
        </a:lnSpc>
        <a:spcBef>
          <a:spcPct val="20000"/>
        </a:spcBef>
        <a:spcAft>
          <a:spcPct val="0"/>
        </a:spcAft>
        <a:buSzPct val="90000"/>
        <a:buBlip>
          <a:blip r:embed="rId20"/>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5502" indent="-171410" algn="l" defTabSz="685636"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314" indent="-171410" algn="l" defTabSz="685636"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134" indent="-171410" algn="l" defTabSz="685636"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3950" indent="-171410" algn="l" defTabSz="685636"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636" rtl="0" eaLnBrk="1" latinLnBrk="0" hangingPunct="1">
        <a:defRPr sz="1400" kern="1200">
          <a:solidFill>
            <a:schemeClr val="tx1"/>
          </a:solidFill>
          <a:latin typeface="+mn-lt"/>
          <a:ea typeface="+mn-ea"/>
          <a:cs typeface="+mn-cs"/>
        </a:defRPr>
      </a:lvl1pPr>
      <a:lvl2pPr marL="342814" algn="l" defTabSz="685636" rtl="0" eaLnBrk="1" latinLnBrk="0" hangingPunct="1">
        <a:defRPr sz="1400" kern="1200">
          <a:solidFill>
            <a:schemeClr val="tx1"/>
          </a:solidFill>
          <a:latin typeface="+mn-lt"/>
          <a:ea typeface="+mn-ea"/>
          <a:cs typeface="+mn-cs"/>
        </a:defRPr>
      </a:lvl2pPr>
      <a:lvl3pPr marL="685636" algn="l" defTabSz="685636" rtl="0" eaLnBrk="1" latinLnBrk="0" hangingPunct="1">
        <a:defRPr sz="1400" kern="1200">
          <a:solidFill>
            <a:schemeClr val="tx1"/>
          </a:solidFill>
          <a:latin typeface="+mn-lt"/>
          <a:ea typeface="+mn-ea"/>
          <a:cs typeface="+mn-cs"/>
        </a:defRPr>
      </a:lvl3pPr>
      <a:lvl4pPr marL="1028452" algn="l" defTabSz="685636" rtl="0" eaLnBrk="1" latinLnBrk="0" hangingPunct="1">
        <a:defRPr sz="1400" kern="1200">
          <a:solidFill>
            <a:schemeClr val="tx1"/>
          </a:solidFill>
          <a:latin typeface="+mn-lt"/>
          <a:ea typeface="+mn-ea"/>
          <a:cs typeface="+mn-cs"/>
        </a:defRPr>
      </a:lvl4pPr>
      <a:lvl5pPr marL="1371272" algn="l" defTabSz="685636" rtl="0" eaLnBrk="1" latinLnBrk="0" hangingPunct="1">
        <a:defRPr sz="1400" kern="1200">
          <a:solidFill>
            <a:schemeClr val="tx1"/>
          </a:solidFill>
          <a:latin typeface="+mn-lt"/>
          <a:ea typeface="+mn-ea"/>
          <a:cs typeface="+mn-cs"/>
        </a:defRPr>
      </a:lvl5pPr>
      <a:lvl6pPr marL="1714084" algn="l" defTabSz="685636" rtl="0" eaLnBrk="1" latinLnBrk="0" hangingPunct="1">
        <a:defRPr sz="1400" kern="1200">
          <a:solidFill>
            <a:schemeClr val="tx1"/>
          </a:solidFill>
          <a:latin typeface="+mn-lt"/>
          <a:ea typeface="+mn-ea"/>
          <a:cs typeface="+mn-cs"/>
        </a:defRPr>
      </a:lvl6pPr>
      <a:lvl7pPr marL="2056906" algn="l" defTabSz="685636" rtl="0" eaLnBrk="1" latinLnBrk="0" hangingPunct="1">
        <a:defRPr sz="1400" kern="1200">
          <a:solidFill>
            <a:schemeClr val="tx1"/>
          </a:solidFill>
          <a:latin typeface="+mn-lt"/>
          <a:ea typeface="+mn-ea"/>
          <a:cs typeface="+mn-cs"/>
        </a:defRPr>
      </a:lvl7pPr>
      <a:lvl8pPr marL="2399724" algn="l" defTabSz="685636" rtl="0" eaLnBrk="1" latinLnBrk="0" hangingPunct="1">
        <a:defRPr sz="1400" kern="1200">
          <a:solidFill>
            <a:schemeClr val="tx1"/>
          </a:solidFill>
          <a:latin typeface="+mn-lt"/>
          <a:ea typeface="+mn-ea"/>
          <a:cs typeface="+mn-cs"/>
        </a:defRPr>
      </a:lvl8pPr>
      <a:lvl9pPr marL="2742543" algn="l" defTabSz="685636" rtl="0" eaLnBrk="1" latinLnBrk="0" hangingPunct="1">
        <a:defRPr sz="14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568" r:id="rId1"/>
    <p:sldLayoutId id="2147484569" r:id="rId2"/>
    <p:sldLayoutId id="2147484392" r:id="rId3"/>
    <p:sldLayoutId id="2147484391" r:id="rId4"/>
    <p:sldLayoutId id="2147484390" r:id="rId5"/>
    <p:sldLayoutId id="2147484389" r:id="rId6"/>
    <p:sldLayoutId id="2147484388" r:id="rId7"/>
    <p:sldLayoutId id="2147484387" r:id="rId8"/>
    <p:sldLayoutId id="2147484570" r:id="rId9"/>
    <p:sldLayoutId id="2147484571" r:id="rId10"/>
    <p:sldLayoutId id="2147484572" r:id="rId11"/>
    <p:sldLayoutId id="2147484573" r:id="rId12"/>
    <p:sldLayoutId id="2147484574" r:id="rId13"/>
    <p:sldLayoutId id="2147484575" r:id="rId14"/>
    <p:sldLayoutId id="2147484576" r:id="rId15"/>
    <p:sldLayoutId id="2147484577" r:id="rId16"/>
  </p:sldLayoutIdLst>
  <p:transition>
    <p:fade/>
  </p:transition>
  <p:txStyles>
    <p:titleStyle>
      <a:lvl1pPr algn="l" defTabSz="685800"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5800" rtl="0" fontAlgn="base">
        <a:lnSpc>
          <a:spcPct val="90000"/>
        </a:lnSpc>
        <a:spcBef>
          <a:spcPct val="0"/>
        </a:spcBef>
        <a:spcAft>
          <a:spcPct val="0"/>
        </a:spcAft>
        <a:defRPr sz="3600">
          <a:solidFill>
            <a:schemeClr val="tx1"/>
          </a:solidFill>
          <a:latin typeface="Segoe UI"/>
          <a:cs typeface="Arial" charset="0"/>
        </a:defRPr>
      </a:lvl2pPr>
      <a:lvl3pPr algn="l" defTabSz="685800" rtl="0" fontAlgn="base">
        <a:lnSpc>
          <a:spcPct val="90000"/>
        </a:lnSpc>
        <a:spcBef>
          <a:spcPct val="0"/>
        </a:spcBef>
        <a:spcAft>
          <a:spcPct val="0"/>
        </a:spcAft>
        <a:defRPr sz="3600">
          <a:solidFill>
            <a:schemeClr val="tx1"/>
          </a:solidFill>
          <a:latin typeface="Segoe UI"/>
          <a:cs typeface="Arial" charset="0"/>
        </a:defRPr>
      </a:lvl3pPr>
      <a:lvl4pPr algn="l" defTabSz="685800" rtl="0" fontAlgn="base">
        <a:lnSpc>
          <a:spcPct val="90000"/>
        </a:lnSpc>
        <a:spcBef>
          <a:spcPct val="0"/>
        </a:spcBef>
        <a:spcAft>
          <a:spcPct val="0"/>
        </a:spcAft>
        <a:defRPr sz="3600">
          <a:solidFill>
            <a:schemeClr val="tx1"/>
          </a:solidFill>
          <a:latin typeface="Segoe UI"/>
          <a:cs typeface="Arial" charset="0"/>
        </a:defRPr>
      </a:lvl4pPr>
      <a:lvl5pPr algn="l" defTabSz="685800" rtl="0" fontAlgn="base">
        <a:lnSpc>
          <a:spcPct val="90000"/>
        </a:lnSpc>
        <a:spcBef>
          <a:spcPct val="0"/>
        </a:spcBef>
        <a:spcAft>
          <a:spcPct val="0"/>
        </a:spcAft>
        <a:defRPr sz="3600">
          <a:solidFill>
            <a:schemeClr val="tx1"/>
          </a:solidFill>
          <a:latin typeface="Segoe UI"/>
          <a:cs typeface="Arial" charset="0"/>
        </a:defRPr>
      </a:lvl5pPr>
      <a:lvl6pPr marL="457200" algn="l" defTabSz="685800" rtl="0" fontAlgn="base">
        <a:lnSpc>
          <a:spcPct val="90000"/>
        </a:lnSpc>
        <a:spcBef>
          <a:spcPct val="0"/>
        </a:spcBef>
        <a:spcAft>
          <a:spcPct val="0"/>
        </a:spcAft>
        <a:defRPr sz="3600">
          <a:solidFill>
            <a:schemeClr val="tx1"/>
          </a:solidFill>
          <a:latin typeface="Segoe UI"/>
          <a:cs typeface="Arial" charset="0"/>
        </a:defRPr>
      </a:lvl6pPr>
      <a:lvl7pPr marL="914400" algn="l" defTabSz="685800" rtl="0" fontAlgn="base">
        <a:lnSpc>
          <a:spcPct val="90000"/>
        </a:lnSpc>
        <a:spcBef>
          <a:spcPct val="0"/>
        </a:spcBef>
        <a:spcAft>
          <a:spcPct val="0"/>
        </a:spcAft>
        <a:defRPr sz="3600">
          <a:solidFill>
            <a:schemeClr val="tx1"/>
          </a:solidFill>
          <a:latin typeface="Segoe UI"/>
          <a:cs typeface="Arial" charset="0"/>
        </a:defRPr>
      </a:lvl7pPr>
      <a:lvl8pPr marL="1371600" algn="l" defTabSz="685800" rtl="0" fontAlgn="base">
        <a:lnSpc>
          <a:spcPct val="90000"/>
        </a:lnSpc>
        <a:spcBef>
          <a:spcPct val="0"/>
        </a:spcBef>
        <a:spcAft>
          <a:spcPct val="0"/>
        </a:spcAft>
        <a:defRPr sz="3600">
          <a:solidFill>
            <a:schemeClr val="tx1"/>
          </a:solidFill>
          <a:latin typeface="Segoe UI"/>
          <a:cs typeface="Arial" charset="0"/>
        </a:defRPr>
      </a:lvl8pPr>
      <a:lvl9pPr marL="1828800" algn="l" defTabSz="685800" rtl="0" fontAlgn="base">
        <a:lnSpc>
          <a:spcPct val="90000"/>
        </a:lnSpc>
        <a:spcBef>
          <a:spcPct val="0"/>
        </a:spcBef>
        <a:spcAft>
          <a:spcPct val="0"/>
        </a:spcAft>
        <a:defRPr sz="3600">
          <a:solidFill>
            <a:schemeClr val="tx1"/>
          </a:solidFill>
          <a:latin typeface="Segoe UI"/>
          <a:cs typeface="Arial" charset="0"/>
        </a:defRPr>
      </a:lvl9pPr>
    </p:titleStyle>
    <p:bodyStyle>
      <a:lvl1pPr marL="300038" indent="-300038" algn="l" defTabSz="685800" rtl="0" fontAlgn="base">
        <a:lnSpc>
          <a:spcPct val="90000"/>
        </a:lnSpc>
        <a:spcBef>
          <a:spcPct val="20000"/>
        </a:spcBef>
        <a:spcAft>
          <a:spcPct val="0"/>
        </a:spcAft>
        <a:buSzPct val="90000"/>
        <a:buBlip>
          <a:blip r:embed="rId19"/>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8800" indent="-258763" algn="l" defTabSz="685800" rtl="0" fontAlgn="base">
        <a:lnSpc>
          <a:spcPct val="90000"/>
        </a:lnSpc>
        <a:spcBef>
          <a:spcPct val="20000"/>
        </a:spcBef>
        <a:spcAft>
          <a:spcPct val="0"/>
        </a:spcAft>
        <a:buSzPct val="90000"/>
        <a:buBlip>
          <a:blip r:embed="rId20"/>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11213" indent="-252413" algn="l" defTabSz="685800" rtl="0" fontAlgn="base">
        <a:lnSpc>
          <a:spcPct val="90000"/>
        </a:lnSpc>
        <a:spcBef>
          <a:spcPct val="20000"/>
        </a:spcBef>
        <a:spcAft>
          <a:spcPct val="0"/>
        </a:spcAft>
        <a:buSzPct val="90000"/>
        <a:buBlip>
          <a:blip r:embed="rId20"/>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30288" indent="-219075" algn="l" defTabSz="685800" rtl="0" fontAlgn="base">
        <a:lnSpc>
          <a:spcPct val="90000"/>
        </a:lnSpc>
        <a:spcBef>
          <a:spcPct val="20000"/>
        </a:spcBef>
        <a:spcAft>
          <a:spcPct val="0"/>
        </a:spcAft>
        <a:buSzPct val="90000"/>
        <a:buBlip>
          <a:blip r:embed="rId20"/>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4600" indent="-214313" algn="l" defTabSz="685800" rtl="0" fontAlgn="base">
        <a:lnSpc>
          <a:spcPct val="90000"/>
        </a:lnSpc>
        <a:spcBef>
          <a:spcPct val="20000"/>
        </a:spcBef>
        <a:spcAft>
          <a:spcPct val="0"/>
        </a:spcAft>
        <a:buSzPct val="90000"/>
        <a:buBlip>
          <a:blip r:embed="rId20"/>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6048"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965"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883"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801"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35" rtl="0" eaLnBrk="1" latinLnBrk="0" hangingPunct="1">
        <a:defRPr sz="1400" kern="1200">
          <a:solidFill>
            <a:schemeClr val="tx1"/>
          </a:solidFill>
          <a:latin typeface="+mn-lt"/>
          <a:ea typeface="+mn-ea"/>
          <a:cs typeface="+mn-cs"/>
        </a:defRPr>
      </a:lvl1pPr>
      <a:lvl2pPr marL="342918" algn="l" defTabSz="685835" rtl="0" eaLnBrk="1" latinLnBrk="0" hangingPunct="1">
        <a:defRPr sz="1400" kern="1200">
          <a:solidFill>
            <a:schemeClr val="tx1"/>
          </a:solidFill>
          <a:latin typeface="+mn-lt"/>
          <a:ea typeface="+mn-ea"/>
          <a:cs typeface="+mn-cs"/>
        </a:defRPr>
      </a:lvl2pPr>
      <a:lvl3pPr marL="685835" algn="l" defTabSz="685835" rtl="0" eaLnBrk="1" latinLnBrk="0" hangingPunct="1">
        <a:defRPr sz="1400" kern="1200">
          <a:solidFill>
            <a:schemeClr val="tx1"/>
          </a:solidFill>
          <a:latin typeface="+mn-lt"/>
          <a:ea typeface="+mn-ea"/>
          <a:cs typeface="+mn-cs"/>
        </a:defRPr>
      </a:lvl3pPr>
      <a:lvl4pPr marL="1028753" algn="l" defTabSz="685835" rtl="0" eaLnBrk="1" latinLnBrk="0" hangingPunct="1">
        <a:defRPr sz="1400" kern="1200">
          <a:solidFill>
            <a:schemeClr val="tx1"/>
          </a:solidFill>
          <a:latin typeface="+mn-lt"/>
          <a:ea typeface="+mn-ea"/>
          <a:cs typeface="+mn-cs"/>
        </a:defRPr>
      </a:lvl4pPr>
      <a:lvl5pPr marL="1371671" algn="l" defTabSz="685835" rtl="0" eaLnBrk="1" latinLnBrk="0" hangingPunct="1">
        <a:defRPr sz="1400" kern="1200">
          <a:solidFill>
            <a:schemeClr val="tx1"/>
          </a:solidFill>
          <a:latin typeface="+mn-lt"/>
          <a:ea typeface="+mn-ea"/>
          <a:cs typeface="+mn-cs"/>
        </a:defRPr>
      </a:lvl5pPr>
      <a:lvl6pPr marL="1714588" algn="l" defTabSz="685835" rtl="0" eaLnBrk="1" latinLnBrk="0" hangingPunct="1">
        <a:defRPr sz="1400" kern="1200">
          <a:solidFill>
            <a:schemeClr val="tx1"/>
          </a:solidFill>
          <a:latin typeface="+mn-lt"/>
          <a:ea typeface="+mn-ea"/>
          <a:cs typeface="+mn-cs"/>
        </a:defRPr>
      </a:lvl6pPr>
      <a:lvl7pPr marL="2057506" algn="l" defTabSz="685835" rtl="0" eaLnBrk="1" latinLnBrk="0" hangingPunct="1">
        <a:defRPr sz="1400" kern="1200">
          <a:solidFill>
            <a:schemeClr val="tx1"/>
          </a:solidFill>
          <a:latin typeface="+mn-lt"/>
          <a:ea typeface="+mn-ea"/>
          <a:cs typeface="+mn-cs"/>
        </a:defRPr>
      </a:lvl7pPr>
      <a:lvl8pPr marL="2400424" algn="l" defTabSz="685835" rtl="0" eaLnBrk="1" latinLnBrk="0" hangingPunct="1">
        <a:defRPr sz="1400" kern="1200">
          <a:solidFill>
            <a:schemeClr val="tx1"/>
          </a:solidFill>
          <a:latin typeface="+mn-lt"/>
          <a:ea typeface="+mn-ea"/>
          <a:cs typeface="+mn-cs"/>
        </a:defRPr>
      </a:lvl8pPr>
      <a:lvl9pPr marL="2743341" algn="l" defTabSz="685835" rtl="0" eaLnBrk="1" latinLnBrk="0" hangingPunct="1">
        <a:defRPr sz="14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1"/>
            </a:gs>
            <a:gs pos="100000">
              <a:srgbClr val="002463"/>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4175" y="180975"/>
            <a:ext cx="8453438" cy="571500"/>
          </a:xfrm>
          <a:prstGeom prst="rect">
            <a:avLst/>
          </a:prstGeom>
        </p:spPr>
        <p:txBody>
          <a:bodyPr vert="horz" lIns="91436" tIns="45718" rIns="91436" bIns="45718" rtlCol="0" anchor="t" anchorCtr="0">
            <a:normAutofit/>
          </a:bodyPr>
          <a:lstStyle/>
          <a:p>
            <a:r>
              <a:rPr lang="en-US" dirty="0" smtClean="0"/>
              <a:t>Click to edit Master title style</a:t>
            </a:r>
            <a:endParaRPr lang="en-US" dirty="0"/>
          </a:p>
        </p:txBody>
      </p:sp>
      <p:sp>
        <p:nvSpPr>
          <p:cNvPr id="337923" name="Text Placeholder 2"/>
          <p:cNvSpPr>
            <a:spLocks noGrp="1"/>
          </p:cNvSpPr>
          <p:nvPr>
            <p:ph type="body" idx="1"/>
          </p:nvPr>
        </p:nvSpPr>
        <p:spPr bwMode="auto">
          <a:xfrm>
            <a:off x="384175" y="1065213"/>
            <a:ext cx="8378825" cy="3887787"/>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398" r:id="rId1"/>
    <p:sldLayoutId id="2147484397" r:id="rId2"/>
    <p:sldLayoutId id="2147484396" r:id="rId3"/>
    <p:sldLayoutId id="2147484395" r:id="rId4"/>
    <p:sldLayoutId id="2147484578" r:id="rId5"/>
    <p:sldLayoutId id="2147484579" r:id="rId6"/>
    <p:sldLayoutId id="2147484394" r:id="rId7"/>
    <p:sldLayoutId id="2147484393" r:id="rId8"/>
  </p:sldLayoutIdLst>
  <p:transition>
    <p:fade/>
  </p:transition>
  <p:timing>
    <p:tnLst>
      <p:par>
        <p:cTn id="1" dur="indefinite" restart="never" nodeType="tmRoot"/>
      </p:par>
    </p:tnLst>
  </p:timing>
  <p:txStyles>
    <p:titleStyle>
      <a:lvl1pPr algn="l" defTabSz="912813" rtl="0" fontAlgn="base">
        <a:spcBef>
          <a:spcPct val="0"/>
        </a:spcBef>
        <a:spcAft>
          <a:spcPct val="0"/>
        </a:spcAft>
        <a:defRPr lang="en-US" sz="4000" kern="1200" spc="-125" dirty="0">
          <a:ln w="3175">
            <a:noFill/>
          </a:ln>
          <a:gradFill flip="none" rotWithShape="1">
            <a:gsLst>
              <a:gs pos="0">
                <a:srgbClr val="F1DA61"/>
              </a:gs>
              <a:gs pos="10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fontAlgn="base">
        <a:spcBef>
          <a:spcPct val="0"/>
        </a:spcBef>
        <a:spcAft>
          <a:spcPct val="0"/>
        </a:spcAft>
        <a:defRPr sz="4000">
          <a:solidFill>
            <a:schemeClr val="tx1"/>
          </a:solidFill>
          <a:latin typeface="Segoe"/>
          <a:cs typeface="Arial" charset="0"/>
        </a:defRPr>
      </a:lvl2pPr>
      <a:lvl3pPr algn="l" defTabSz="912813" rtl="0" fontAlgn="base">
        <a:spcBef>
          <a:spcPct val="0"/>
        </a:spcBef>
        <a:spcAft>
          <a:spcPct val="0"/>
        </a:spcAft>
        <a:defRPr sz="4000">
          <a:solidFill>
            <a:schemeClr val="tx1"/>
          </a:solidFill>
          <a:latin typeface="Segoe"/>
          <a:cs typeface="Arial" charset="0"/>
        </a:defRPr>
      </a:lvl3pPr>
      <a:lvl4pPr algn="l" defTabSz="912813" rtl="0" fontAlgn="base">
        <a:spcBef>
          <a:spcPct val="0"/>
        </a:spcBef>
        <a:spcAft>
          <a:spcPct val="0"/>
        </a:spcAft>
        <a:defRPr sz="4000">
          <a:solidFill>
            <a:schemeClr val="tx1"/>
          </a:solidFill>
          <a:latin typeface="Segoe"/>
          <a:cs typeface="Arial" charset="0"/>
        </a:defRPr>
      </a:lvl4pPr>
      <a:lvl5pPr algn="l" defTabSz="912813" rtl="0" fontAlgn="base">
        <a:spcBef>
          <a:spcPct val="0"/>
        </a:spcBef>
        <a:spcAft>
          <a:spcPct val="0"/>
        </a:spcAft>
        <a:defRPr sz="4000">
          <a:solidFill>
            <a:schemeClr val="tx1"/>
          </a:solidFill>
          <a:latin typeface="Segoe"/>
          <a:cs typeface="Arial" charset="0"/>
        </a:defRPr>
      </a:lvl5pPr>
      <a:lvl6pPr marL="457200" algn="l" defTabSz="912813" rtl="0" fontAlgn="base">
        <a:spcBef>
          <a:spcPct val="0"/>
        </a:spcBef>
        <a:spcAft>
          <a:spcPct val="0"/>
        </a:spcAft>
        <a:defRPr sz="4000">
          <a:solidFill>
            <a:schemeClr val="tx1"/>
          </a:solidFill>
          <a:latin typeface="Segoe"/>
          <a:cs typeface="Arial" charset="0"/>
        </a:defRPr>
      </a:lvl6pPr>
      <a:lvl7pPr marL="914400" algn="l" defTabSz="912813" rtl="0" fontAlgn="base">
        <a:spcBef>
          <a:spcPct val="0"/>
        </a:spcBef>
        <a:spcAft>
          <a:spcPct val="0"/>
        </a:spcAft>
        <a:defRPr sz="4000">
          <a:solidFill>
            <a:schemeClr val="tx1"/>
          </a:solidFill>
          <a:latin typeface="Segoe"/>
          <a:cs typeface="Arial" charset="0"/>
        </a:defRPr>
      </a:lvl7pPr>
      <a:lvl8pPr marL="1371600" algn="l" defTabSz="912813" rtl="0" fontAlgn="base">
        <a:spcBef>
          <a:spcPct val="0"/>
        </a:spcBef>
        <a:spcAft>
          <a:spcPct val="0"/>
        </a:spcAft>
        <a:defRPr sz="4000">
          <a:solidFill>
            <a:schemeClr val="tx1"/>
          </a:solidFill>
          <a:latin typeface="Segoe"/>
          <a:cs typeface="Arial" charset="0"/>
        </a:defRPr>
      </a:lvl8pPr>
      <a:lvl9pPr marL="1828800" algn="l" defTabSz="912813" rtl="0" fontAlgn="base">
        <a:spcBef>
          <a:spcPct val="0"/>
        </a:spcBef>
        <a:spcAft>
          <a:spcPct val="0"/>
        </a:spcAft>
        <a:defRPr sz="4000">
          <a:solidFill>
            <a:schemeClr val="tx1"/>
          </a:solidFill>
          <a:latin typeface="Segoe"/>
          <a:cs typeface="Arial" charset="0"/>
        </a:defRPr>
      </a:lvl9pPr>
    </p:titleStyle>
    <p:bodyStyle>
      <a:lvl1pPr marL="341313" indent="-341313" algn="l" defTabSz="912813" rtl="0" fontAlgn="base">
        <a:spcBef>
          <a:spcPct val="20000"/>
        </a:spcBef>
        <a:spcAft>
          <a:spcPct val="0"/>
        </a:spcAft>
        <a:buSzPct val="80000"/>
        <a:buBlip>
          <a:blip r:embed="rId10"/>
        </a:buBlip>
        <a:defRPr sz="3200" kern="1200">
          <a:solidFill>
            <a:schemeClr val="bg1"/>
          </a:solidFill>
          <a:latin typeface="+mj-lt"/>
          <a:ea typeface="+mn-ea"/>
          <a:cs typeface="+mn-cs"/>
        </a:defRPr>
      </a:lvl1pPr>
      <a:lvl2pPr marL="681038" indent="-339725" algn="l" defTabSz="912813" rtl="0" fontAlgn="base">
        <a:spcBef>
          <a:spcPct val="20000"/>
        </a:spcBef>
        <a:spcAft>
          <a:spcPct val="0"/>
        </a:spcAft>
        <a:buSzPct val="80000"/>
        <a:buBlip>
          <a:blip r:embed="rId10"/>
        </a:buBlip>
        <a:defRPr sz="2800" kern="1200">
          <a:solidFill>
            <a:schemeClr val="bg1"/>
          </a:solidFill>
          <a:latin typeface="+mj-lt"/>
          <a:ea typeface="+mn-ea"/>
          <a:cs typeface="+mn-cs"/>
        </a:defRPr>
      </a:lvl2pPr>
      <a:lvl3pPr marL="1028700" indent="-346075" algn="l" defTabSz="912813" rtl="0" fontAlgn="base">
        <a:spcBef>
          <a:spcPct val="20000"/>
        </a:spcBef>
        <a:spcAft>
          <a:spcPct val="0"/>
        </a:spcAft>
        <a:buSzPct val="80000"/>
        <a:buBlip>
          <a:blip r:embed="rId10"/>
        </a:buBlip>
        <a:defRPr sz="2400" kern="1200">
          <a:solidFill>
            <a:schemeClr val="bg1"/>
          </a:solidFill>
          <a:latin typeface="+mj-lt"/>
          <a:ea typeface="+mn-ea"/>
          <a:cs typeface="+mn-cs"/>
        </a:defRPr>
      </a:lvl3pPr>
      <a:lvl4pPr marL="1377950" indent="-339725" algn="l" defTabSz="912813" rtl="0" fontAlgn="base">
        <a:spcBef>
          <a:spcPct val="20000"/>
        </a:spcBef>
        <a:spcAft>
          <a:spcPct val="0"/>
        </a:spcAft>
        <a:buSzPct val="80000"/>
        <a:buBlip>
          <a:blip r:embed="rId10"/>
        </a:buBlip>
        <a:defRPr sz="2000" kern="1200">
          <a:solidFill>
            <a:schemeClr val="bg1"/>
          </a:solidFill>
          <a:latin typeface="+mj-lt"/>
          <a:ea typeface="+mn-ea"/>
          <a:cs typeface="+mn-cs"/>
        </a:defRPr>
      </a:lvl4pPr>
      <a:lvl5pPr marL="1711325" indent="-344488" algn="l" defTabSz="912813" rtl="0" fontAlgn="base">
        <a:spcBef>
          <a:spcPct val="20000"/>
        </a:spcBef>
        <a:spcAft>
          <a:spcPct val="0"/>
        </a:spcAft>
        <a:buSzPct val="80000"/>
        <a:buBlip>
          <a:blip r:embed="rId10"/>
        </a:buBlip>
        <a:defRPr sz="2000" kern="1200">
          <a:solidFill>
            <a:schemeClr val="bg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57200"/>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4580" r:id="rId1"/>
    <p:sldLayoutId id="2147484581" r:id="rId2"/>
    <p:sldLayoutId id="2147484404" r:id="rId3"/>
    <p:sldLayoutId id="2147484403" r:id="rId4"/>
    <p:sldLayoutId id="2147484402" r:id="rId5"/>
    <p:sldLayoutId id="2147484401" r:id="rId6"/>
    <p:sldLayoutId id="2147484400" r:id="rId7"/>
    <p:sldLayoutId id="2147484399" r:id="rId8"/>
    <p:sldLayoutId id="2147484582" r:id="rId9"/>
    <p:sldLayoutId id="2147484583" r:id="rId10"/>
  </p:sldLayoutIdLst>
  <p:transition>
    <p:fade/>
  </p:transition>
  <p:txStyles>
    <p:titleStyle>
      <a:lvl1pPr algn="l" defTabSz="685800" rtl="0" fontAlgn="base">
        <a:lnSpc>
          <a:spcPct val="90000"/>
        </a:lnSpc>
        <a:spcBef>
          <a:spcPct val="0"/>
        </a:spcBef>
        <a:spcAft>
          <a:spcPct val="0"/>
        </a:spcAft>
        <a:defRPr lang="en-US" sz="3300" kern="1200" cap="all" spc="-113" dirty="0">
          <a:ln w="3175">
            <a:noFill/>
          </a:ln>
          <a:gradFill>
            <a:gsLst>
              <a:gs pos="0">
                <a:srgbClr val="FFFFFF"/>
              </a:gs>
              <a:gs pos="50000">
                <a:srgbClr val="FFFFFF"/>
              </a:gs>
              <a:gs pos="100000">
                <a:srgbClr val="FFFFFF"/>
              </a:gs>
            </a:gsLst>
            <a:lin ang="5400000" scaled="0"/>
          </a:gradFill>
          <a:latin typeface="+mj-lt"/>
          <a:ea typeface="+mn-ea"/>
          <a:cs typeface="Arial" charset="0"/>
        </a:defRPr>
      </a:lvl1pPr>
      <a:lvl2pPr algn="l" defTabSz="685800" rtl="0" fontAlgn="base">
        <a:lnSpc>
          <a:spcPct val="90000"/>
        </a:lnSpc>
        <a:spcBef>
          <a:spcPct val="0"/>
        </a:spcBef>
        <a:spcAft>
          <a:spcPct val="0"/>
        </a:spcAft>
        <a:defRPr sz="3300">
          <a:solidFill>
            <a:schemeClr val="tx1"/>
          </a:solidFill>
          <a:latin typeface="Segoe Condensed"/>
          <a:cs typeface="Arial" charset="0"/>
        </a:defRPr>
      </a:lvl2pPr>
      <a:lvl3pPr algn="l" defTabSz="685800" rtl="0" fontAlgn="base">
        <a:lnSpc>
          <a:spcPct val="90000"/>
        </a:lnSpc>
        <a:spcBef>
          <a:spcPct val="0"/>
        </a:spcBef>
        <a:spcAft>
          <a:spcPct val="0"/>
        </a:spcAft>
        <a:defRPr sz="3300">
          <a:solidFill>
            <a:schemeClr val="tx1"/>
          </a:solidFill>
          <a:latin typeface="Segoe Condensed"/>
          <a:cs typeface="Arial" charset="0"/>
        </a:defRPr>
      </a:lvl3pPr>
      <a:lvl4pPr algn="l" defTabSz="685800" rtl="0" fontAlgn="base">
        <a:lnSpc>
          <a:spcPct val="90000"/>
        </a:lnSpc>
        <a:spcBef>
          <a:spcPct val="0"/>
        </a:spcBef>
        <a:spcAft>
          <a:spcPct val="0"/>
        </a:spcAft>
        <a:defRPr sz="3300">
          <a:solidFill>
            <a:schemeClr val="tx1"/>
          </a:solidFill>
          <a:latin typeface="Segoe Condensed"/>
          <a:cs typeface="Arial" charset="0"/>
        </a:defRPr>
      </a:lvl4pPr>
      <a:lvl5pPr algn="l" defTabSz="685800" rtl="0" fontAlgn="base">
        <a:lnSpc>
          <a:spcPct val="90000"/>
        </a:lnSpc>
        <a:spcBef>
          <a:spcPct val="0"/>
        </a:spcBef>
        <a:spcAft>
          <a:spcPct val="0"/>
        </a:spcAft>
        <a:defRPr sz="3300">
          <a:solidFill>
            <a:schemeClr val="tx1"/>
          </a:solidFill>
          <a:latin typeface="Segoe Condensed"/>
          <a:cs typeface="Arial" charset="0"/>
        </a:defRPr>
      </a:lvl5pPr>
      <a:lvl6pPr marL="457200" algn="l" defTabSz="685800" rtl="0" fontAlgn="base">
        <a:lnSpc>
          <a:spcPct val="90000"/>
        </a:lnSpc>
        <a:spcBef>
          <a:spcPct val="0"/>
        </a:spcBef>
        <a:spcAft>
          <a:spcPct val="0"/>
        </a:spcAft>
        <a:defRPr sz="3300">
          <a:solidFill>
            <a:schemeClr val="tx1"/>
          </a:solidFill>
          <a:latin typeface="Segoe Condensed"/>
          <a:cs typeface="Arial" charset="0"/>
        </a:defRPr>
      </a:lvl6pPr>
      <a:lvl7pPr marL="914400" algn="l" defTabSz="685800" rtl="0" fontAlgn="base">
        <a:lnSpc>
          <a:spcPct val="90000"/>
        </a:lnSpc>
        <a:spcBef>
          <a:spcPct val="0"/>
        </a:spcBef>
        <a:spcAft>
          <a:spcPct val="0"/>
        </a:spcAft>
        <a:defRPr sz="3300">
          <a:solidFill>
            <a:schemeClr val="tx1"/>
          </a:solidFill>
          <a:latin typeface="Segoe Condensed"/>
          <a:cs typeface="Arial" charset="0"/>
        </a:defRPr>
      </a:lvl7pPr>
      <a:lvl8pPr marL="1371600" algn="l" defTabSz="685800" rtl="0" fontAlgn="base">
        <a:lnSpc>
          <a:spcPct val="90000"/>
        </a:lnSpc>
        <a:spcBef>
          <a:spcPct val="0"/>
        </a:spcBef>
        <a:spcAft>
          <a:spcPct val="0"/>
        </a:spcAft>
        <a:defRPr sz="3300">
          <a:solidFill>
            <a:schemeClr val="tx1"/>
          </a:solidFill>
          <a:latin typeface="Segoe Condensed"/>
          <a:cs typeface="Arial" charset="0"/>
        </a:defRPr>
      </a:lvl8pPr>
      <a:lvl9pPr marL="1828800" algn="l" defTabSz="685800" rtl="0" fontAlgn="base">
        <a:lnSpc>
          <a:spcPct val="90000"/>
        </a:lnSpc>
        <a:spcBef>
          <a:spcPct val="0"/>
        </a:spcBef>
        <a:spcAft>
          <a:spcPct val="0"/>
        </a:spcAft>
        <a:defRPr sz="3300">
          <a:solidFill>
            <a:schemeClr val="tx1"/>
          </a:solidFill>
          <a:latin typeface="Segoe Condensed"/>
          <a:cs typeface="Arial" charset="0"/>
        </a:defRPr>
      </a:lvl9pPr>
    </p:titleStyle>
    <p:bodyStyle>
      <a:lvl1pPr marL="344488" indent="-344488" algn="l" defTabSz="685800" rtl="0" fontAlgn="base">
        <a:lnSpc>
          <a:spcPct val="90000"/>
        </a:lnSpc>
        <a:spcBef>
          <a:spcPct val="20000"/>
        </a:spcBef>
        <a:spcAft>
          <a:spcPct val="0"/>
        </a:spcAft>
        <a:buClr>
          <a:srgbClr val="FFFFFF"/>
        </a:buClr>
        <a:buFont typeface="Segoe"/>
        <a:buChar char="&gt;"/>
        <a:defRPr sz="2400" kern="1200">
          <a:gradFill>
            <a:gsLst>
              <a:gs pos="0">
                <a:srgbClr val="FFFFFF"/>
              </a:gs>
              <a:gs pos="50000">
                <a:srgbClr val="FFFFFF"/>
              </a:gs>
              <a:gs pos="100000">
                <a:srgbClr val="FFFFFF"/>
              </a:gs>
            </a:gsLst>
            <a:lin ang="5400000" scaled="0"/>
          </a:gradFill>
          <a:latin typeface="+mj-lt"/>
          <a:ea typeface="+mn-ea"/>
          <a:cs typeface="+mn-cs"/>
        </a:defRPr>
      </a:lvl1pPr>
      <a:lvl2pPr marL="641350" indent="-295275" algn="l" defTabSz="685800" rtl="0" fontAlgn="base">
        <a:lnSpc>
          <a:spcPct val="90000"/>
        </a:lnSpc>
        <a:spcBef>
          <a:spcPct val="20000"/>
        </a:spcBef>
        <a:spcAft>
          <a:spcPct val="0"/>
        </a:spcAft>
        <a:buClr>
          <a:srgbClr val="FFFFFF"/>
        </a:buClr>
        <a:buFont typeface="Segoe"/>
        <a:buChar char="&gt;"/>
        <a:defRPr sz="2100" kern="1200">
          <a:gradFill>
            <a:gsLst>
              <a:gs pos="0">
                <a:srgbClr val="FFFFFF"/>
              </a:gs>
              <a:gs pos="50000">
                <a:srgbClr val="FFFFFF"/>
              </a:gs>
              <a:gs pos="100000">
                <a:srgbClr val="FFFFFF"/>
              </a:gs>
            </a:gsLst>
            <a:lin ang="5400000" scaled="0"/>
          </a:gradFill>
          <a:latin typeface="+mj-lt"/>
          <a:ea typeface="+mn-ea"/>
          <a:cs typeface="+mn-cs"/>
        </a:defRPr>
      </a:lvl2pPr>
      <a:lvl3pPr marL="942975" indent="-301625" algn="l" defTabSz="685800" rtl="0" fontAlgn="base">
        <a:lnSpc>
          <a:spcPct val="90000"/>
        </a:lnSpc>
        <a:spcBef>
          <a:spcPct val="20000"/>
        </a:spcBef>
        <a:spcAft>
          <a:spcPct val="0"/>
        </a:spcAft>
        <a:buClr>
          <a:srgbClr val="FFFFFF"/>
        </a:buClr>
        <a:buFont typeface="Segoe"/>
        <a:buChar char="&gt;"/>
        <a:defRPr kern="1200">
          <a:gradFill>
            <a:gsLst>
              <a:gs pos="0">
                <a:srgbClr val="FFFFFF"/>
              </a:gs>
              <a:gs pos="50000">
                <a:srgbClr val="FFFFFF"/>
              </a:gs>
              <a:gs pos="100000">
                <a:srgbClr val="FFFFFF"/>
              </a:gs>
            </a:gsLst>
            <a:lin ang="5400000" scaled="0"/>
          </a:gradFill>
          <a:latin typeface="+mj-lt"/>
          <a:ea typeface="+mn-ea"/>
          <a:cs typeface="+mn-cs"/>
        </a:defRPr>
      </a:lvl3pPr>
      <a:lvl4pPr marL="1203325" indent="-258763" algn="l" defTabSz="685800" rtl="0" fontAlgn="base">
        <a:lnSpc>
          <a:spcPct val="90000"/>
        </a:lnSpc>
        <a:spcBef>
          <a:spcPct val="20000"/>
        </a:spcBef>
        <a:spcAft>
          <a:spcPct val="0"/>
        </a:spcAft>
        <a:buClr>
          <a:srgbClr val="FFFFFF"/>
        </a:buClr>
        <a:buFont typeface="Segoe"/>
        <a:buChar char="&gt;"/>
        <a:defRPr sz="1500" kern="1200">
          <a:gradFill>
            <a:gsLst>
              <a:gs pos="0">
                <a:srgbClr val="FFFFFF"/>
              </a:gs>
              <a:gs pos="50000">
                <a:srgbClr val="FFFFFF"/>
              </a:gs>
              <a:gs pos="100000">
                <a:srgbClr val="FFFFFF"/>
              </a:gs>
            </a:gsLst>
            <a:lin ang="5400000" scaled="0"/>
          </a:gradFill>
          <a:latin typeface="+mj-lt"/>
          <a:ea typeface="+mn-ea"/>
          <a:cs typeface="+mn-cs"/>
        </a:defRPr>
      </a:lvl4pPr>
      <a:lvl5pPr marL="1455738" indent="-252413" algn="l" defTabSz="685800" rtl="0" fontAlgn="base">
        <a:lnSpc>
          <a:spcPct val="90000"/>
        </a:lnSpc>
        <a:spcBef>
          <a:spcPct val="20000"/>
        </a:spcBef>
        <a:spcAft>
          <a:spcPct val="0"/>
        </a:spcAft>
        <a:buClr>
          <a:srgbClr val="FFFFFF"/>
        </a:buClr>
        <a:buFont typeface="Segoe"/>
        <a:buChar char="&gt;"/>
        <a:defRPr sz="1500" kern="1200">
          <a:gradFill>
            <a:gsLst>
              <a:gs pos="0">
                <a:srgbClr val="FFFFFF"/>
              </a:gs>
              <a:gs pos="50000">
                <a:srgbClr val="FFFFFF"/>
              </a:gs>
              <a:gs pos="100000">
                <a:srgbClr val="FFFFFF"/>
              </a:gs>
            </a:gsLst>
            <a:lin ang="5400000" scaled="0"/>
          </a:gradFill>
          <a:latin typeface="+mj-lt"/>
          <a:ea typeface="+mn-ea"/>
          <a:cs typeface="+mn-cs"/>
        </a:defRPr>
      </a:lvl5pPr>
      <a:lvl6pPr marL="1886126"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058"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990"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922"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64" rtl="0" eaLnBrk="1" latinLnBrk="0" hangingPunct="1">
        <a:defRPr sz="1400" kern="1200">
          <a:solidFill>
            <a:schemeClr val="tx1"/>
          </a:solidFill>
          <a:latin typeface="+mn-lt"/>
          <a:ea typeface="+mn-ea"/>
          <a:cs typeface="+mn-cs"/>
        </a:defRPr>
      </a:lvl1pPr>
      <a:lvl2pPr marL="342932" algn="l" defTabSz="685864" rtl="0" eaLnBrk="1" latinLnBrk="0" hangingPunct="1">
        <a:defRPr sz="1400" kern="1200">
          <a:solidFill>
            <a:schemeClr val="tx1"/>
          </a:solidFill>
          <a:latin typeface="+mn-lt"/>
          <a:ea typeface="+mn-ea"/>
          <a:cs typeface="+mn-cs"/>
        </a:defRPr>
      </a:lvl2pPr>
      <a:lvl3pPr marL="685864" algn="l" defTabSz="685864" rtl="0" eaLnBrk="1" latinLnBrk="0" hangingPunct="1">
        <a:defRPr sz="1400" kern="1200">
          <a:solidFill>
            <a:schemeClr val="tx1"/>
          </a:solidFill>
          <a:latin typeface="+mn-lt"/>
          <a:ea typeface="+mn-ea"/>
          <a:cs typeface="+mn-cs"/>
        </a:defRPr>
      </a:lvl3pPr>
      <a:lvl4pPr marL="1028796" algn="l" defTabSz="685864" rtl="0" eaLnBrk="1" latinLnBrk="0" hangingPunct="1">
        <a:defRPr sz="1400" kern="1200">
          <a:solidFill>
            <a:schemeClr val="tx1"/>
          </a:solidFill>
          <a:latin typeface="+mn-lt"/>
          <a:ea typeface="+mn-ea"/>
          <a:cs typeface="+mn-cs"/>
        </a:defRPr>
      </a:lvl4pPr>
      <a:lvl5pPr marL="1371728" algn="l" defTabSz="685864" rtl="0" eaLnBrk="1" latinLnBrk="0" hangingPunct="1">
        <a:defRPr sz="1400" kern="1200">
          <a:solidFill>
            <a:schemeClr val="tx1"/>
          </a:solidFill>
          <a:latin typeface="+mn-lt"/>
          <a:ea typeface="+mn-ea"/>
          <a:cs typeface="+mn-cs"/>
        </a:defRPr>
      </a:lvl5pPr>
      <a:lvl6pPr marL="1714660" algn="l" defTabSz="685864" rtl="0" eaLnBrk="1" latinLnBrk="0" hangingPunct="1">
        <a:defRPr sz="1400" kern="1200">
          <a:solidFill>
            <a:schemeClr val="tx1"/>
          </a:solidFill>
          <a:latin typeface="+mn-lt"/>
          <a:ea typeface="+mn-ea"/>
          <a:cs typeface="+mn-cs"/>
        </a:defRPr>
      </a:lvl6pPr>
      <a:lvl7pPr marL="2057592" algn="l" defTabSz="685864" rtl="0" eaLnBrk="1" latinLnBrk="0" hangingPunct="1">
        <a:defRPr sz="1400" kern="1200">
          <a:solidFill>
            <a:schemeClr val="tx1"/>
          </a:solidFill>
          <a:latin typeface="+mn-lt"/>
          <a:ea typeface="+mn-ea"/>
          <a:cs typeface="+mn-cs"/>
        </a:defRPr>
      </a:lvl7pPr>
      <a:lvl8pPr marL="2400524" algn="l" defTabSz="685864" rtl="0" eaLnBrk="1" latinLnBrk="0" hangingPunct="1">
        <a:defRPr sz="1400" kern="1200">
          <a:solidFill>
            <a:schemeClr val="tx1"/>
          </a:solidFill>
          <a:latin typeface="+mn-lt"/>
          <a:ea typeface="+mn-ea"/>
          <a:cs typeface="+mn-cs"/>
        </a:defRPr>
      </a:lvl8pPr>
      <a:lvl9pPr marL="2743456" algn="l" defTabSz="685864" rtl="0" eaLnBrk="1" latinLnBrk="0" hangingPunct="1">
        <a:defRPr sz="14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1"/>
            </a:gs>
            <a:gs pos="100000">
              <a:srgbClr val="002463"/>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4175" y="180975"/>
            <a:ext cx="8453438" cy="571500"/>
          </a:xfrm>
          <a:prstGeom prst="rect">
            <a:avLst/>
          </a:prstGeom>
        </p:spPr>
        <p:txBody>
          <a:bodyPr vert="horz" lIns="91440" tIns="45720" rIns="91440" bIns="45720" rtlCol="0" anchor="t" anchorCtr="0">
            <a:normAutofit/>
          </a:bodyPr>
          <a:lstStyle/>
          <a:p>
            <a:r>
              <a:rPr lang="en-US" dirty="0" smtClean="0"/>
              <a:t>Click to edit Master title style</a:t>
            </a:r>
            <a:endParaRPr lang="en-US" dirty="0"/>
          </a:p>
        </p:txBody>
      </p:sp>
      <p:sp>
        <p:nvSpPr>
          <p:cNvPr id="358403" name="Text Placeholder 2"/>
          <p:cNvSpPr>
            <a:spLocks noGrp="1"/>
          </p:cNvSpPr>
          <p:nvPr>
            <p:ph type="body" idx="1"/>
          </p:nvPr>
        </p:nvSpPr>
        <p:spPr bwMode="auto">
          <a:xfrm>
            <a:off x="384175" y="1065213"/>
            <a:ext cx="8378825" cy="38877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410" r:id="rId1"/>
    <p:sldLayoutId id="2147484409" r:id="rId2"/>
    <p:sldLayoutId id="2147484408" r:id="rId3"/>
    <p:sldLayoutId id="2147484407" r:id="rId4"/>
    <p:sldLayoutId id="2147484584" r:id="rId5"/>
    <p:sldLayoutId id="2147484406" r:id="rId6"/>
    <p:sldLayoutId id="2147484405" r:id="rId7"/>
    <p:sldLayoutId id="2147484585" r:id="rId8"/>
  </p:sldLayoutIdLst>
  <p:transition>
    <p:fade/>
  </p:transition>
  <p:timing>
    <p:tnLst>
      <p:par>
        <p:cTn id="1" dur="indefinite" restart="never" nodeType="tmRoot"/>
      </p:par>
    </p:tnLst>
  </p:timing>
  <p:txStyles>
    <p:titleStyle>
      <a:lvl1pPr algn="l" rtl="0" fontAlgn="base">
        <a:spcBef>
          <a:spcPct val="0"/>
        </a:spcBef>
        <a:spcAft>
          <a:spcPct val="0"/>
        </a:spcAft>
        <a:defRPr lang="en-US" sz="4000" kern="1200" spc="-125" dirty="0">
          <a:ln w="3175">
            <a:noFill/>
          </a:ln>
          <a:gradFill flip="none" rotWithShape="1">
            <a:gsLst>
              <a:gs pos="0">
                <a:srgbClr val="F1DA61"/>
              </a:gs>
              <a:gs pos="10000">
                <a:srgbClr val="F1DA61"/>
              </a:gs>
              <a:gs pos="100000">
                <a:schemeClr val="bg1"/>
              </a:gs>
            </a:gsLst>
            <a:lin ang="16200000" scaled="0"/>
            <a:tileRect/>
          </a:gradFill>
          <a:effectLst>
            <a:outerShdw blurRad="50800" dist="38100" dir="2700000" algn="tl" rotWithShape="0">
              <a:prstClr val="black">
                <a:alpha val="40000"/>
              </a:prstClr>
            </a:outerShdw>
          </a:effectLst>
          <a:latin typeface="+mj-lt"/>
          <a:ea typeface="+mn-ea"/>
          <a:cs typeface="Arial" charset="0"/>
        </a:defRPr>
      </a:lvl1pPr>
      <a:lvl2pPr algn="l" rtl="0" fontAlgn="base">
        <a:spcBef>
          <a:spcPct val="0"/>
        </a:spcBef>
        <a:spcAft>
          <a:spcPct val="0"/>
        </a:spcAft>
        <a:defRPr sz="4000">
          <a:solidFill>
            <a:schemeClr val="tx1"/>
          </a:solidFill>
          <a:latin typeface="Segoe"/>
          <a:cs typeface="Arial" charset="0"/>
        </a:defRPr>
      </a:lvl2pPr>
      <a:lvl3pPr algn="l" rtl="0" fontAlgn="base">
        <a:spcBef>
          <a:spcPct val="0"/>
        </a:spcBef>
        <a:spcAft>
          <a:spcPct val="0"/>
        </a:spcAft>
        <a:defRPr sz="4000">
          <a:solidFill>
            <a:schemeClr val="tx1"/>
          </a:solidFill>
          <a:latin typeface="Segoe"/>
          <a:cs typeface="Arial" charset="0"/>
        </a:defRPr>
      </a:lvl3pPr>
      <a:lvl4pPr algn="l" rtl="0" fontAlgn="base">
        <a:spcBef>
          <a:spcPct val="0"/>
        </a:spcBef>
        <a:spcAft>
          <a:spcPct val="0"/>
        </a:spcAft>
        <a:defRPr sz="4000">
          <a:solidFill>
            <a:schemeClr val="tx1"/>
          </a:solidFill>
          <a:latin typeface="Segoe"/>
          <a:cs typeface="Arial" charset="0"/>
        </a:defRPr>
      </a:lvl4pPr>
      <a:lvl5pPr algn="l" rtl="0" fontAlgn="base">
        <a:spcBef>
          <a:spcPct val="0"/>
        </a:spcBef>
        <a:spcAft>
          <a:spcPct val="0"/>
        </a:spcAft>
        <a:defRPr sz="4000">
          <a:solidFill>
            <a:schemeClr val="tx1"/>
          </a:solidFill>
          <a:latin typeface="Segoe"/>
          <a:cs typeface="Arial" charset="0"/>
        </a:defRPr>
      </a:lvl5pPr>
      <a:lvl6pPr marL="457200" algn="l" rtl="0" fontAlgn="base">
        <a:spcBef>
          <a:spcPct val="0"/>
        </a:spcBef>
        <a:spcAft>
          <a:spcPct val="0"/>
        </a:spcAft>
        <a:defRPr sz="4000">
          <a:solidFill>
            <a:schemeClr val="tx1"/>
          </a:solidFill>
          <a:latin typeface="Segoe"/>
          <a:cs typeface="Arial" charset="0"/>
        </a:defRPr>
      </a:lvl6pPr>
      <a:lvl7pPr marL="914400" algn="l" rtl="0" fontAlgn="base">
        <a:spcBef>
          <a:spcPct val="0"/>
        </a:spcBef>
        <a:spcAft>
          <a:spcPct val="0"/>
        </a:spcAft>
        <a:defRPr sz="4000">
          <a:solidFill>
            <a:schemeClr val="tx1"/>
          </a:solidFill>
          <a:latin typeface="Segoe"/>
          <a:cs typeface="Arial" charset="0"/>
        </a:defRPr>
      </a:lvl7pPr>
      <a:lvl8pPr marL="1371600" algn="l" rtl="0" fontAlgn="base">
        <a:spcBef>
          <a:spcPct val="0"/>
        </a:spcBef>
        <a:spcAft>
          <a:spcPct val="0"/>
        </a:spcAft>
        <a:defRPr sz="4000">
          <a:solidFill>
            <a:schemeClr val="tx1"/>
          </a:solidFill>
          <a:latin typeface="Segoe"/>
          <a:cs typeface="Arial" charset="0"/>
        </a:defRPr>
      </a:lvl8pPr>
      <a:lvl9pPr marL="1828800" algn="l" rtl="0" fontAlgn="base">
        <a:spcBef>
          <a:spcPct val="0"/>
        </a:spcBef>
        <a:spcAft>
          <a:spcPct val="0"/>
        </a:spcAft>
        <a:defRPr sz="4000">
          <a:solidFill>
            <a:schemeClr val="tx1"/>
          </a:solidFill>
          <a:latin typeface="Segoe"/>
          <a:cs typeface="Arial" charset="0"/>
        </a:defRPr>
      </a:lvl9pPr>
    </p:titleStyle>
    <p:bodyStyle>
      <a:lvl1pPr marL="342900" indent="-342900" algn="l" rtl="0" fontAlgn="base">
        <a:spcBef>
          <a:spcPct val="20000"/>
        </a:spcBef>
        <a:spcAft>
          <a:spcPct val="0"/>
        </a:spcAft>
        <a:buSzPct val="80000"/>
        <a:buBlip>
          <a:blip r:embed="rId10"/>
        </a:buBlip>
        <a:defRPr sz="3200" kern="1200">
          <a:solidFill>
            <a:schemeClr val="bg1"/>
          </a:solidFill>
          <a:latin typeface="+mj-lt"/>
          <a:ea typeface="+mn-ea"/>
          <a:cs typeface="+mn-cs"/>
        </a:defRPr>
      </a:lvl1pPr>
      <a:lvl2pPr marL="682625" indent="-341313" algn="l" rtl="0" fontAlgn="base">
        <a:spcBef>
          <a:spcPct val="20000"/>
        </a:spcBef>
        <a:spcAft>
          <a:spcPct val="0"/>
        </a:spcAft>
        <a:buSzPct val="80000"/>
        <a:buBlip>
          <a:blip r:embed="rId10"/>
        </a:buBlip>
        <a:defRPr sz="2800" kern="1200">
          <a:solidFill>
            <a:schemeClr val="bg1"/>
          </a:solidFill>
          <a:latin typeface="+mj-lt"/>
          <a:ea typeface="+mn-ea"/>
          <a:cs typeface="+mn-cs"/>
        </a:defRPr>
      </a:lvl2pPr>
      <a:lvl3pPr marL="1030288" indent="-347663" algn="l" rtl="0" fontAlgn="base">
        <a:spcBef>
          <a:spcPct val="20000"/>
        </a:spcBef>
        <a:spcAft>
          <a:spcPct val="0"/>
        </a:spcAft>
        <a:buSzPct val="80000"/>
        <a:buBlip>
          <a:blip r:embed="rId10"/>
        </a:buBlip>
        <a:defRPr sz="2400" kern="1200">
          <a:solidFill>
            <a:schemeClr val="bg1"/>
          </a:solidFill>
          <a:latin typeface="+mj-lt"/>
          <a:ea typeface="+mn-ea"/>
          <a:cs typeface="+mn-cs"/>
        </a:defRPr>
      </a:lvl3pPr>
      <a:lvl4pPr marL="1379538" indent="-341313" algn="l" rtl="0" fontAlgn="base">
        <a:spcBef>
          <a:spcPct val="20000"/>
        </a:spcBef>
        <a:spcAft>
          <a:spcPct val="0"/>
        </a:spcAft>
        <a:buSzPct val="80000"/>
        <a:buBlip>
          <a:blip r:embed="rId10"/>
        </a:buBlip>
        <a:defRPr sz="2000" kern="1200">
          <a:solidFill>
            <a:schemeClr val="bg1"/>
          </a:solidFill>
          <a:latin typeface="+mj-lt"/>
          <a:ea typeface="+mn-ea"/>
          <a:cs typeface="+mn-cs"/>
        </a:defRPr>
      </a:lvl4pPr>
      <a:lvl5pPr marL="1712913" indent="-346075" algn="l" rtl="0" fontAlgn="base">
        <a:spcBef>
          <a:spcPct val="20000"/>
        </a:spcBef>
        <a:spcAft>
          <a:spcPct val="0"/>
        </a:spcAft>
        <a:buSzPct val="80000"/>
        <a:buBlip>
          <a:blip r:embed="rId10"/>
        </a:buBlip>
        <a:defRPr sz="2000" kern="1200">
          <a:solidFill>
            <a:schemeClr val="bg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67618" name="Picture 5" descr="slide_gradient_background.png"/>
          <p:cNvPicPr>
            <a:picLocks noChangeAspect="1"/>
          </p:cNvPicPr>
          <p:nvPr userDrawn="1"/>
        </p:nvPicPr>
        <p:blipFill>
          <a:blip r:embed="rId8"/>
          <a:srcRect/>
          <a:stretch>
            <a:fillRect/>
          </a:stretch>
        </p:blipFill>
        <p:spPr bwMode="auto">
          <a:xfrm>
            <a:off x="0" y="9525"/>
            <a:ext cx="9144000" cy="5143500"/>
          </a:xfrm>
          <a:prstGeom prst="rect">
            <a:avLst/>
          </a:prstGeom>
          <a:noFill/>
          <a:ln w="9525">
            <a:noFill/>
            <a:miter lim="800000"/>
            <a:headEnd/>
            <a:tailEnd/>
          </a:ln>
        </p:spPr>
      </p:pic>
      <p:sp>
        <p:nvSpPr>
          <p:cNvPr id="3" name="TextBox 2"/>
          <p:cNvSpPr txBox="1"/>
          <p:nvPr userDrawn="1"/>
        </p:nvSpPr>
        <p:spPr>
          <a:xfrm>
            <a:off x="0" y="4824413"/>
            <a:ext cx="9144000" cy="246062"/>
          </a:xfrm>
          <a:prstGeom prst="rect">
            <a:avLst/>
          </a:prstGeom>
          <a:noFill/>
        </p:spPr>
        <p:txBody>
          <a:bodyPr anchor="ctr">
            <a:spAutoFit/>
          </a:bodyPr>
          <a:lstStyle/>
          <a:p>
            <a:pPr algn="ctr" defTabSz="914400" fontAlgn="auto">
              <a:spcBef>
                <a:spcPts val="0"/>
              </a:spcBef>
              <a:spcAft>
                <a:spcPts val="0"/>
              </a:spcAft>
              <a:defRPr/>
            </a:pPr>
            <a:r>
              <a:rPr lang="en-US" sz="1000" dirty="0">
                <a:solidFill>
                  <a:prstClr val="white"/>
                </a:solidFill>
                <a:latin typeface="+mn-lt"/>
                <a:cs typeface="Segoe UI"/>
              </a:rPr>
              <a:t>MICROSOFT CONFIDENTIAL</a:t>
            </a:r>
            <a:endParaRPr lang="en-US" sz="1000" dirty="0">
              <a:solidFill>
                <a:prstClr val="white"/>
              </a:solidFill>
              <a:latin typeface="+mn-lt"/>
              <a:cs typeface="Segoe UI"/>
            </a:endParaRPr>
          </a:p>
        </p:txBody>
      </p:sp>
      <p:sp>
        <p:nvSpPr>
          <p:cNvPr id="4" name="TextBox 3"/>
          <p:cNvSpPr txBox="1"/>
          <p:nvPr userDrawn="1"/>
        </p:nvSpPr>
        <p:spPr>
          <a:xfrm>
            <a:off x="6964363" y="4857750"/>
            <a:ext cx="2044700" cy="246063"/>
          </a:xfrm>
          <a:prstGeom prst="rect">
            <a:avLst/>
          </a:prstGeom>
          <a:noFill/>
        </p:spPr>
        <p:txBody>
          <a:bodyPr>
            <a:spAutoFit/>
          </a:bodyPr>
          <a:lstStyle/>
          <a:p>
            <a:pPr algn="r" defTabSz="914400" fontAlgn="auto">
              <a:spcBef>
                <a:spcPts val="0"/>
              </a:spcBef>
              <a:spcAft>
                <a:spcPts val="0"/>
              </a:spcAft>
              <a:defRPr/>
            </a:pPr>
            <a:r>
              <a:rPr lang="en-US" sz="1000" dirty="0">
                <a:solidFill>
                  <a:prstClr val="white"/>
                </a:solidFill>
                <a:latin typeface="+mn-lt"/>
                <a:cs typeface="Segoe UI"/>
              </a:rPr>
              <a:t>Page  </a:t>
            </a:r>
            <a:fld id="{6F9DA388-F5BC-4B88-A3C4-89E7A7E038A1}" type="slidenum">
              <a:rPr lang="en-US" sz="1000">
                <a:solidFill>
                  <a:prstClr val="white"/>
                </a:solidFill>
                <a:latin typeface="+mn-lt"/>
                <a:cs typeface="Segoe UI"/>
              </a:rPr>
              <a:pPr algn="r" defTabSz="914400" fontAlgn="auto">
                <a:spcBef>
                  <a:spcPts val="0"/>
                </a:spcBef>
                <a:spcAft>
                  <a:spcPts val="0"/>
                </a:spcAft>
                <a:defRPr/>
              </a:pPr>
              <a:t>‹#›</a:t>
            </a:fld>
            <a:endParaRPr lang="en-US" sz="1000" dirty="0">
              <a:solidFill>
                <a:prstClr val="white"/>
              </a:solidFill>
              <a:latin typeface="+mn-lt"/>
              <a:cs typeface="Segoe UI"/>
            </a:endParaRPr>
          </a:p>
        </p:txBody>
      </p:sp>
    </p:spTree>
  </p:cSld>
  <p:clrMap bg1="lt1" tx1="dk1" bg2="lt2" tx2="dk2" accent1="accent1" accent2="accent2" accent3="accent3" accent4="accent4" accent5="accent5" accent6="accent6" hlink="hlink" folHlink="folHlink"/>
  <p:sldLayoutIdLst>
    <p:sldLayoutId id="2147484586" r:id="rId1"/>
    <p:sldLayoutId id="2147484414" r:id="rId2"/>
    <p:sldLayoutId id="2147484413" r:id="rId3"/>
    <p:sldLayoutId id="2147484412" r:id="rId4"/>
    <p:sldLayoutId id="2147484587" r:id="rId5"/>
    <p:sldLayoutId id="2147484411" r:id="rId6"/>
  </p:sldLayoutIdLst>
  <p:transition>
    <p:fad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Segoe UI"/>
        </a:defRPr>
      </a:lvl2pPr>
      <a:lvl3pPr algn="ctr" rtl="0" fontAlgn="base">
        <a:spcBef>
          <a:spcPct val="0"/>
        </a:spcBef>
        <a:spcAft>
          <a:spcPct val="0"/>
        </a:spcAft>
        <a:defRPr sz="4400">
          <a:solidFill>
            <a:schemeClr val="tx1"/>
          </a:solidFill>
          <a:latin typeface="Segoe UI"/>
        </a:defRPr>
      </a:lvl3pPr>
      <a:lvl4pPr algn="ctr" rtl="0" fontAlgn="base">
        <a:spcBef>
          <a:spcPct val="0"/>
        </a:spcBef>
        <a:spcAft>
          <a:spcPct val="0"/>
        </a:spcAft>
        <a:defRPr sz="4400">
          <a:solidFill>
            <a:schemeClr val="tx1"/>
          </a:solidFill>
          <a:latin typeface="Segoe UI"/>
        </a:defRPr>
      </a:lvl4pPr>
      <a:lvl5pPr algn="ctr" rtl="0" fontAlgn="base">
        <a:spcBef>
          <a:spcPct val="0"/>
        </a:spcBef>
        <a:spcAft>
          <a:spcPct val="0"/>
        </a:spcAft>
        <a:defRPr sz="4400">
          <a:solidFill>
            <a:schemeClr val="tx1"/>
          </a:solidFill>
          <a:latin typeface="Segoe UI"/>
        </a:defRPr>
      </a:lvl5pPr>
      <a:lvl6pPr marL="457200" algn="ctr" rtl="0" fontAlgn="base">
        <a:spcBef>
          <a:spcPct val="0"/>
        </a:spcBef>
        <a:spcAft>
          <a:spcPct val="0"/>
        </a:spcAft>
        <a:defRPr sz="4400">
          <a:solidFill>
            <a:schemeClr val="tx1"/>
          </a:solidFill>
          <a:latin typeface="Segoe UI"/>
        </a:defRPr>
      </a:lvl6pPr>
      <a:lvl7pPr marL="914400" algn="ctr" rtl="0" fontAlgn="base">
        <a:spcBef>
          <a:spcPct val="0"/>
        </a:spcBef>
        <a:spcAft>
          <a:spcPct val="0"/>
        </a:spcAft>
        <a:defRPr sz="4400">
          <a:solidFill>
            <a:schemeClr val="tx1"/>
          </a:solidFill>
          <a:latin typeface="Segoe UI"/>
        </a:defRPr>
      </a:lvl7pPr>
      <a:lvl8pPr marL="1371600" algn="ctr" rtl="0" fontAlgn="base">
        <a:spcBef>
          <a:spcPct val="0"/>
        </a:spcBef>
        <a:spcAft>
          <a:spcPct val="0"/>
        </a:spcAft>
        <a:defRPr sz="4400">
          <a:solidFill>
            <a:schemeClr val="tx1"/>
          </a:solidFill>
          <a:latin typeface="Segoe UI"/>
        </a:defRPr>
      </a:lvl8pPr>
      <a:lvl9pPr marL="1828800" algn="ctr" rtl="0" fontAlgn="base">
        <a:spcBef>
          <a:spcPct val="0"/>
        </a:spcBef>
        <a:spcAft>
          <a:spcPct val="0"/>
        </a:spcAft>
        <a:defRPr sz="4400">
          <a:solidFill>
            <a:schemeClr val="tx1"/>
          </a:solidFill>
          <a:latin typeface="Segoe UI"/>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25" r:id="rId1"/>
    <p:sldLayoutId id="2147484426" r:id="rId2"/>
    <p:sldLayoutId id="2147484427" r:id="rId3"/>
    <p:sldLayoutId id="2147484269" r:id="rId4"/>
    <p:sldLayoutId id="2147484268" r:id="rId5"/>
    <p:sldLayoutId id="2147484267" r:id="rId6"/>
    <p:sldLayoutId id="2147484266" r:id="rId7"/>
    <p:sldLayoutId id="2147484265" r:id="rId8"/>
    <p:sldLayoutId id="2147484264" r:id="rId9"/>
    <p:sldLayoutId id="2147484428" r:id="rId10"/>
    <p:sldLayoutId id="2147484263" r:id="rId11"/>
    <p:sldLayoutId id="2147484429" r:id="rId12"/>
  </p:sldLayoutIdLst>
  <p:transition>
    <p:fade/>
  </p:transition>
  <p:txStyles>
    <p:titleStyle>
      <a:lvl1pPr algn="l" defTabSz="682625"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2625" rtl="0" fontAlgn="base">
        <a:lnSpc>
          <a:spcPct val="90000"/>
        </a:lnSpc>
        <a:spcBef>
          <a:spcPct val="0"/>
        </a:spcBef>
        <a:spcAft>
          <a:spcPct val="0"/>
        </a:spcAft>
        <a:defRPr sz="3000">
          <a:solidFill>
            <a:schemeClr val="tx1"/>
          </a:solidFill>
          <a:latin typeface="Segoe UI"/>
          <a:cs typeface="Arial" charset="0"/>
        </a:defRPr>
      </a:lvl2pPr>
      <a:lvl3pPr algn="l" defTabSz="682625" rtl="0" fontAlgn="base">
        <a:lnSpc>
          <a:spcPct val="90000"/>
        </a:lnSpc>
        <a:spcBef>
          <a:spcPct val="0"/>
        </a:spcBef>
        <a:spcAft>
          <a:spcPct val="0"/>
        </a:spcAft>
        <a:defRPr sz="3000">
          <a:solidFill>
            <a:schemeClr val="tx1"/>
          </a:solidFill>
          <a:latin typeface="Segoe UI"/>
          <a:cs typeface="Arial" charset="0"/>
        </a:defRPr>
      </a:lvl3pPr>
      <a:lvl4pPr algn="l" defTabSz="682625" rtl="0" fontAlgn="base">
        <a:lnSpc>
          <a:spcPct val="90000"/>
        </a:lnSpc>
        <a:spcBef>
          <a:spcPct val="0"/>
        </a:spcBef>
        <a:spcAft>
          <a:spcPct val="0"/>
        </a:spcAft>
        <a:defRPr sz="3000">
          <a:solidFill>
            <a:schemeClr val="tx1"/>
          </a:solidFill>
          <a:latin typeface="Segoe UI"/>
          <a:cs typeface="Arial" charset="0"/>
        </a:defRPr>
      </a:lvl4pPr>
      <a:lvl5pPr algn="l" defTabSz="682625" rtl="0" fontAlgn="base">
        <a:lnSpc>
          <a:spcPct val="90000"/>
        </a:lnSpc>
        <a:spcBef>
          <a:spcPct val="0"/>
        </a:spcBef>
        <a:spcAft>
          <a:spcPct val="0"/>
        </a:spcAft>
        <a:defRPr sz="3000">
          <a:solidFill>
            <a:schemeClr val="tx1"/>
          </a:solidFill>
          <a:latin typeface="Segoe UI"/>
          <a:cs typeface="Arial" charset="0"/>
        </a:defRPr>
      </a:lvl5pPr>
      <a:lvl6pPr marL="457200" algn="l" defTabSz="682625" rtl="0" fontAlgn="base">
        <a:lnSpc>
          <a:spcPct val="90000"/>
        </a:lnSpc>
        <a:spcBef>
          <a:spcPct val="0"/>
        </a:spcBef>
        <a:spcAft>
          <a:spcPct val="0"/>
        </a:spcAft>
        <a:defRPr sz="3000">
          <a:solidFill>
            <a:schemeClr val="tx1"/>
          </a:solidFill>
          <a:latin typeface="Segoe UI"/>
          <a:cs typeface="Arial" charset="0"/>
        </a:defRPr>
      </a:lvl6pPr>
      <a:lvl7pPr marL="914400" algn="l" defTabSz="682625" rtl="0" fontAlgn="base">
        <a:lnSpc>
          <a:spcPct val="90000"/>
        </a:lnSpc>
        <a:spcBef>
          <a:spcPct val="0"/>
        </a:spcBef>
        <a:spcAft>
          <a:spcPct val="0"/>
        </a:spcAft>
        <a:defRPr sz="3000">
          <a:solidFill>
            <a:schemeClr val="tx1"/>
          </a:solidFill>
          <a:latin typeface="Segoe UI"/>
          <a:cs typeface="Arial" charset="0"/>
        </a:defRPr>
      </a:lvl7pPr>
      <a:lvl8pPr marL="1371600" algn="l" defTabSz="682625" rtl="0" fontAlgn="base">
        <a:lnSpc>
          <a:spcPct val="90000"/>
        </a:lnSpc>
        <a:spcBef>
          <a:spcPct val="0"/>
        </a:spcBef>
        <a:spcAft>
          <a:spcPct val="0"/>
        </a:spcAft>
        <a:defRPr sz="3000">
          <a:solidFill>
            <a:schemeClr val="tx1"/>
          </a:solidFill>
          <a:latin typeface="Segoe UI"/>
          <a:cs typeface="Arial" charset="0"/>
        </a:defRPr>
      </a:lvl8pPr>
      <a:lvl9pPr marL="1828800" algn="l" defTabSz="682625" rtl="0" fontAlgn="base">
        <a:lnSpc>
          <a:spcPct val="90000"/>
        </a:lnSpc>
        <a:spcBef>
          <a:spcPct val="0"/>
        </a:spcBef>
        <a:spcAft>
          <a:spcPct val="0"/>
        </a:spcAft>
        <a:defRPr sz="3000">
          <a:solidFill>
            <a:schemeClr val="tx1"/>
          </a:solidFill>
          <a:latin typeface="Segoe UI"/>
          <a:cs typeface="Arial" charset="0"/>
        </a:defRPr>
      </a:lvl9pPr>
    </p:titleStyle>
    <p:bodyStyle>
      <a:lvl1pPr marL="342900" indent="-342900" algn="l" defTabSz="682625"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8175" indent="-295275" algn="l" defTabSz="682625"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39800" indent="-300038" algn="l" defTabSz="682625"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198563" indent="-25717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0975" indent="-25082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0039" indent="-170920" algn="l" defTabSz="68364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1805" indent="-170920" algn="l" defTabSz="68364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3642" indent="-170920" algn="l" defTabSz="68364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5460" indent="-170920" algn="l" defTabSz="68364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3641" rtl="0" eaLnBrk="1" latinLnBrk="0" hangingPunct="1">
        <a:defRPr sz="1400" kern="1200">
          <a:solidFill>
            <a:schemeClr val="tx1"/>
          </a:solidFill>
          <a:latin typeface="+mn-lt"/>
          <a:ea typeface="+mn-ea"/>
          <a:cs typeface="+mn-cs"/>
        </a:defRPr>
      </a:lvl1pPr>
      <a:lvl2pPr marL="341789" algn="l" defTabSz="683641" rtl="0" eaLnBrk="1" latinLnBrk="0" hangingPunct="1">
        <a:defRPr sz="1400" kern="1200">
          <a:solidFill>
            <a:schemeClr val="tx1"/>
          </a:solidFill>
          <a:latin typeface="+mn-lt"/>
          <a:ea typeface="+mn-ea"/>
          <a:cs typeface="+mn-cs"/>
        </a:defRPr>
      </a:lvl2pPr>
      <a:lvl3pPr marL="683641" algn="l" defTabSz="683641" rtl="0" eaLnBrk="1" latinLnBrk="0" hangingPunct="1">
        <a:defRPr sz="1400" kern="1200">
          <a:solidFill>
            <a:schemeClr val="tx1"/>
          </a:solidFill>
          <a:latin typeface="+mn-lt"/>
          <a:ea typeface="+mn-ea"/>
          <a:cs typeface="+mn-cs"/>
        </a:defRPr>
      </a:lvl3pPr>
      <a:lvl4pPr marL="1025458" algn="l" defTabSz="683641" rtl="0" eaLnBrk="1" latinLnBrk="0" hangingPunct="1">
        <a:defRPr sz="1400" kern="1200">
          <a:solidFill>
            <a:schemeClr val="tx1"/>
          </a:solidFill>
          <a:latin typeface="+mn-lt"/>
          <a:ea typeface="+mn-ea"/>
          <a:cs typeface="+mn-cs"/>
        </a:defRPr>
      </a:lvl4pPr>
      <a:lvl5pPr marL="1367282" algn="l" defTabSz="683641" rtl="0" eaLnBrk="1" latinLnBrk="0" hangingPunct="1">
        <a:defRPr sz="1400" kern="1200">
          <a:solidFill>
            <a:schemeClr val="tx1"/>
          </a:solidFill>
          <a:latin typeface="+mn-lt"/>
          <a:ea typeface="+mn-ea"/>
          <a:cs typeface="+mn-cs"/>
        </a:defRPr>
      </a:lvl5pPr>
      <a:lvl6pPr marL="1709059" algn="l" defTabSz="683641" rtl="0" eaLnBrk="1" latinLnBrk="0" hangingPunct="1">
        <a:defRPr sz="1400" kern="1200">
          <a:solidFill>
            <a:schemeClr val="tx1"/>
          </a:solidFill>
          <a:latin typeface="+mn-lt"/>
          <a:ea typeface="+mn-ea"/>
          <a:cs typeface="+mn-cs"/>
        </a:defRPr>
      </a:lvl6pPr>
      <a:lvl7pPr marL="2050917" algn="l" defTabSz="683641" rtl="0" eaLnBrk="1" latinLnBrk="0" hangingPunct="1">
        <a:defRPr sz="1400" kern="1200">
          <a:solidFill>
            <a:schemeClr val="tx1"/>
          </a:solidFill>
          <a:latin typeface="+mn-lt"/>
          <a:ea typeface="+mn-ea"/>
          <a:cs typeface="+mn-cs"/>
        </a:defRPr>
      </a:lvl7pPr>
      <a:lvl8pPr marL="2392730" algn="l" defTabSz="683641" rtl="0" eaLnBrk="1" latinLnBrk="0" hangingPunct="1">
        <a:defRPr sz="1400" kern="1200">
          <a:solidFill>
            <a:schemeClr val="tx1"/>
          </a:solidFill>
          <a:latin typeface="+mn-lt"/>
          <a:ea typeface="+mn-ea"/>
          <a:cs typeface="+mn-cs"/>
        </a:defRPr>
      </a:lvl8pPr>
      <a:lvl9pPr marL="2734560" algn="l" defTabSz="683641"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30" r:id="rId1"/>
    <p:sldLayoutId id="2147484431" r:id="rId2"/>
    <p:sldLayoutId id="2147484432" r:id="rId3"/>
    <p:sldLayoutId id="2147484276" r:id="rId4"/>
    <p:sldLayoutId id="2147484275" r:id="rId5"/>
    <p:sldLayoutId id="2147484274" r:id="rId6"/>
    <p:sldLayoutId id="2147484273" r:id="rId7"/>
    <p:sldLayoutId id="2147484272" r:id="rId8"/>
    <p:sldLayoutId id="2147484271" r:id="rId9"/>
    <p:sldLayoutId id="2147484433" r:id="rId10"/>
    <p:sldLayoutId id="2147484270" r:id="rId11"/>
    <p:sldLayoutId id="2147484434" r:id="rId12"/>
  </p:sldLayoutIdLst>
  <p:transition>
    <p:fade/>
  </p:transition>
  <p:txStyles>
    <p:titleStyle>
      <a:lvl1pPr algn="l" defTabSz="682625"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2625" rtl="0" fontAlgn="base">
        <a:lnSpc>
          <a:spcPct val="90000"/>
        </a:lnSpc>
        <a:spcBef>
          <a:spcPct val="0"/>
        </a:spcBef>
        <a:spcAft>
          <a:spcPct val="0"/>
        </a:spcAft>
        <a:defRPr sz="3000">
          <a:solidFill>
            <a:schemeClr val="tx1"/>
          </a:solidFill>
          <a:latin typeface="Segoe UI"/>
          <a:cs typeface="Arial" charset="0"/>
        </a:defRPr>
      </a:lvl2pPr>
      <a:lvl3pPr algn="l" defTabSz="682625" rtl="0" fontAlgn="base">
        <a:lnSpc>
          <a:spcPct val="90000"/>
        </a:lnSpc>
        <a:spcBef>
          <a:spcPct val="0"/>
        </a:spcBef>
        <a:spcAft>
          <a:spcPct val="0"/>
        </a:spcAft>
        <a:defRPr sz="3000">
          <a:solidFill>
            <a:schemeClr val="tx1"/>
          </a:solidFill>
          <a:latin typeface="Segoe UI"/>
          <a:cs typeface="Arial" charset="0"/>
        </a:defRPr>
      </a:lvl3pPr>
      <a:lvl4pPr algn="l" defTabSz="682625" rtl="0" fontAlgn="base">
        <a:lnSpc>
          <a:spcPct val="90000"/>
        </a:lnSpc>
        <a:spcBef>
          <a:spcPct val="0"/>
        </a:spcBef>
        <a:spcAft>
          <a:spcPct val="0"/>
        </a:spcAft>
        <a:defRPr sz="3000">
          <a:solidFill>
            <a:schemeClr val="tx1"/>
          </a:solidFill>
          <a:latin typeface="Segoe UI"/>
          <a:cs typeface="Arial" charset="0"/>
        </a:defRPr>
      </a:lvl4pPr>
      <a:lvl5pPr algn="l" defTabSz="682625" rtl="0" fontAlgn="base">
        <a:lnSpc>
          <a:spcPct val="90000"/>
        </a:lnSpc>
        <a:spcBef>
          <a:spcPct val="0"/>
        </a:spcBef>
        <a:spcAft>
          <a:spcPct val="0"/>
        </a:spcAft>
        <a:defRPr sz="3000">
          <a:solidFill>
            <a:schemeClr val="tx1"/>
          </a:solidFill>
          <a:latin typeface="Segoe UI"/>
          <a:cs typeface="Arial" charset="0"/>
        </a:defRPr>
      </a:lvl5pPr>
      <a:lvl6pPr marL="457200" algn="l" defTabSz="682625" rtl="0" fontAlgn="base">
        <a:lnSpc>
          <a:spcPct val="90000"/>
        </a:lnSpc>
        <a:spcBef>
          <a:spcPct val="0"/>
        </a:spcBef>
        <a:spcAft>
          <a:spcPct val="0"/>
        </a:spcAft>
        <a:defRPr sz="3000">
          <a:solidFill>
            <a:schemeClr val="tx1"/>
          </a:solidFill>
          <a:latin typeface="Segoe UI"/>
          <a:cs typeface="Arial" charset="0"/>
        </a:defRPr>
      </a:lvl6pPr>
      <a:lvl7pPr marL="914400" algn="l" defTabSz="682625" rtl="0" fontAlgn="base">
        <a:lnSpc>
          <a:spcPct val="90000"/>
        </a:lnSpc>
        <a:spcBef>
          <a:spcPct val="0"/>
        </a:spcBef>
        <a:spcAft>
          <a:spcPct val="0"/>
        </a:spcAft>
        <a:defRPr sz="3000">
          <a:solidFill>
            <a:schemeClr val="tx1"/>
          </a:solidFill>
          <a:latin typeface="Segoe UI"/>
          <a:cs typeface="Arial" charset="0"/>
        </a:defRPr>
      </a:lvl7pPr>
      <a:lvl8pPr marL="1371600" algn="l" defTabSz="682625" rtl="0" fontAlgn="base">
        <a:lnSpc>
          <a:spcPct val="90000"/>
        </a:lnSpc>
        <a:spcBef>
          <a:spcPct val="0"/>
        </a:spcBef>
        <a:spcAft>
          <a:spcPct val="0"/>
        </a:spcAft>
        <a:defRPr sz="3000">
          <a:solidFill>
            <a:schemeClr val="tx1"/>
          </a:solidFill>
          <a:latin typeface="Segoe UI"/>
          <a:cs typeface="Arial" charset="0"/>
        </a:defRPr>
      </a:lvl8pPr>
      <a:lvl9pPr marL="1828800" algn="l" defTabSz="682625" rtl="0" fontAlgn="base">
        <a:lnSpc>
          <a:spcPct val="90000"/>
        </a:lnSpc>
        <a:spcBef>
          <a:spcPct val="0"/>
        </a:spcBef>
        <a:spcAft>
          <a:spcPct val="0"/>
        </a:spcAft>
        <a:defRPr sz="3000">
          <a:solidFill>
            <a:schemeClr val="tx1"/>
          </a:solidFill>
          <a:latin typeface="Segoe UI"/>
          <a:cs typeface="Arial" charset="0"/>
        </a:defRPr>
      </a:lvl9pPr>
    </p:titleStyle>
    <p:bodyStyle>
      <a:lvl1pPr marL="342900" indent="-342900" algn="l" defTabSz="682625"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9763" indent="-295275" algn="l" defTabSz="682625"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39800" indent="-300038" algn="l" defTabSz="682625"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198563" indent="-258763"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0975" indent="-25082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0273" indent="-170941" algn="l" defTabSz="68372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2084" indent="-170941" algn="l" defTabSz="68372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3963" indent="-170941" algn="l" defTabSz="68372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5823" indent="-170941" algn="l" defTabSz="68372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3727" rtl="0" eaLnBrk="1" latinLnBrk="0" hangingPunct="1">
        <a:defRPr sz="1400" kern="1200">
          <a:solidFill>
            <a:schemeClr val="tx1"/>
          </a:solidFill>
          <a:latin typeface="+mn-lt"/>
          <a:ea typeface="+mn-ea"/>
          <a:cs typeface="+mn-cs"/>
        </a:defRPr>
      </a:lvl1pPr>
      <a:lvl2pPr marL="341831" algn="l" defTabSz="683727" rtl="0" eaLnBrk="1" latinLnBrk="0" hangingPunct="1">
        <a:defRPr sz="1400" kern="1200">
          <a:solidFill>
            <a:schemeClr val="tx1"/>
          </a:solidFill>
          <a:latin typeface="+mn-lt"/>
          <a:ea typeface="+mn-ea"/>
          <a:cs typeface="+mn-cs"/>
        </a:defRPr>
      </a:lvl2pPr>
      <a:lvl3pPr marL="683727" algn="l" defTabSz="683727" rtl="0" eaLnBrk="1" latinLnBrk="0" hangingPunct="1">
        <a:defRPr sz="1400" kern="1200">
          <a:solidFill>
            <a:schemeClr val="tx1"/>
          </a:solidFill>
          <a:latin typeface="+mn-lt"/>
          <a:ea typeface="+mn-ea"/>
          <a:cs typeface="+mn-cs"/>
        </a:defRPr>
      </a:lvl3pPr>
      <a:lvl4pPr marL="1025587" algn="l" defTabSz="683727" rtl="0" eaLnBrk="1" latinLnBrk="0" hangingPunct="1">
        <a:defRPr sz="1400" kern="1200">
          <a:solidFill>
            <a:schemeClr val="tx1"/>
          </a:solidFill>
          <a:latin typeface="+mn-lt"/>
          <a:ea typeface="+mn-ea"/>
          <a:cs typeface="+mn-cs"/>
        </a:defRPr>
      </a:lvl4pPr>
      <a:lvl5pPr marL="1367453" algn="l" defTabSz="683727" rtl="0" eaLnBrk="1" latinLnBrk="0" hangingPunct="1">
        <a:defRPr sz="1400" kern="1200">
          <a:solidFill>
            <a:schemeClr val="tx1"/>
          </a:solidFill>
          <a:latin typeface="+mn-lt"/>
          <a:ea typeface="+mn-ea"/>
          <a:cs typeface="+mn-cs"/>
        </a:defRPr>
      </a:lvl5pPr>
      <a:lvl6pPr marL="1709272" algn="l" defTabSz="683727" rtl="0" eaLnBrk="1" latinLnBrk="0" hangingPunct="1">
        <a:defRPr sz="1400" kern="1200">
          <a:solidFill>
            <a:schemeClr val="tx1"/>
          </a:solidFill>
          <a:latin typeface="+mn-lt"/>
          <a:ea typeface="+mn-ea"/>
          <a:cs typeface="+mn-cs"/>
        </a:defRPr>
      </a:lvl6pPr>
      <a:lvl7pPr marL="2051173" algn="l" defTabSz="683727" rtl="0" eaLnBrk="1" latinLnBrk="0" hangingPunct="1">
        <a:defRPr sz="1400" kern="1200">
          <a:solidFill>
            <a:schemeClr val="tx1"/>
          </a:solidFill>
          <a:latin typeface="+mn-lt"/>
          <a:ea typeface="+mn-ea"/>
          <a:cs typeface="+mn-cs"/>
        </a:defRPr>
      </a:lvl7pPr>
      <a:lvl8pPr marL="2393028" algn="l" defTabSz="683727" rtl="0" eaLnBrk="1" latinLnBrk="0" hangingPunct="1">
        <a:defRPr sz="1400" kern="1200">
          <a:solidFill>
            <a:schemeClr val="tx1"/>
          </a:solidFill>
          <a:latin typeface="+mn-lt"/>
          <a:ea typeface="+mn-ea"/>
          <a:cs typeface="+mn-cs"/>
        </a:defRPr>
      </a:lvl8pPr>
      <a:lvl9pPr marL="2734902" algn="l" defTabSz="683727"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35" r:id="rId1"/>
    <p:sldLayoutId id="2147484436" r:id="rId2"/>
    <p:sldLayoutId id="2147484437" r:id="rId3"/>
    <p:sldLayoutId id="2147484283" r:id="rId4"/>
    <p:sldLayoutId id="2147484282" r:id="rId5"/>
    <p:sldLayoutId id="2147484281" r:id="rId6"/>
    <p:sldLayoutId id="2147484280" r:id="rId7"/>
    <p:sldLayoutId id="2147484279" r:id="rId8"/>
    <p:sldLayoutId id="2147484278" r:id="rId9"/>
    <p:sldLayoutId id="2147484438" r:id="rId10"/>
    <p:sldLayoutId id="2147484277" r:id="rId11"/>
    <p:sldLayoutId id="2147484439" r:id="rId12"/>
  </p:sldLayoutIdLst>
  <p:transition>
    <p:fade/>
  </p:transition>
  <p:txStyles>
    <p:titleStyle>
      <a:lvl1pPr algn="l" defTabSz="682625"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2625" rtl="0" fontAlgn="base">
        <a:lnSpc>
          <a:spcPct val="90000"/>
        </a:lnSpc>
        <a:spcBef>
          <a:spcPct val="0"/>
        </a:spcBef>
        <a:spcAft>
          <a:spcPct val="0"/>
        </a:spcAft>
        <a:defRPr sz="3000">
          <a:solidFill>
            <a:schemeClr val="tx1"/>
          </a:solidFill>
          <a:latin typeface="Segoe UI"/>
          <a:cs typeface="Arial" charset="0"/>
        </a:defRPr>
      </a:lvl2pPr>
      <a:lvl3pPr algn="l" defTabSz="682625" rtl="0" fontAlgn="base">
        <a:lnSpc>
          <a:spcPct val="90000"/>
        </a:lnSpc>
        <a:spcBef>
          <a:spcPct val="0"/>
        </a:spcBef>
        <a:spcAft>
          <a:spcPct val="0"/>
        </a:spcAft>
        <a:defRPr sz="3000">
          <a:solidFill>
            <a:schemeClr val="tx1"/>
          </a:solidFill>
          <a:latin typeface="Segoe UI"/>
          <a:cs typeface="Arial" charset="0"/>
        </a:defRPr>
      </a:lvl3pPr>
      <a:lvl4pPr algn="l" defTabSz="682625" rtl="0" fontAlgn="base">
        <a:lnSpc>
          <a:spcPct val="90000"/>
        </a:lnSpc>
        <a:spcBef>
          <a:spcPct val="0"/>
        </a:spcBef>
        <a:spcAft>
          <a:spcPct val="0"/>
        </a:spcAft>
        <a:defRPr sz="3000">
          <a:solidFill>
            <a:schemeClr val="tx1"/>
          </a:solidFill>
          <a:latin typeface="Segoe UI"/>
          <a:cs typeface="Arial" charset="0"/>
        </a:defRPr>
      </a:lvl4pPr>
      <a:lvl5pPr algn="l" defTabSz="682625" rtl="0" fontAlgn="base">
        <a:lnSpc>
          <a:spcPct val="90000"/>
        </a:lnSpc>
        <a:spcBef>
          <a:spcPct val="0"/>
        </a:spcBef>
        <a:spcAft>
          <a:spcPct val="0"/>
        </a:spcAft>
        <a:defRPr sz="3000">
          <a:solidFill>
            <a:schemeClr val="tx1"/>
          </a:solidFill>
          <a:latin typeface="Segoe UI"/>
          <a:cs typeface="Arial" charset="0"/>
        </a:defRPr>
      </a:lvl5pPr>
      <a:lvl6pPr marL="457200" algn="l" defTabSz="682625" rtl="0" fontAlgn="base">
        <a:lnSpc>
          <a:spcPct val="90000"/>
        </a:lnSpc>
        <a:spcBef>
          <a:spcPct val="0"/>
        </a:spcBef>
        <a:spcAft>
          <a:spcPct val="0"/>
        </a:spcAft>
        <a:defRPr sz="3000">
          <a:solidFill>
            <a:schemeClr val="tx1"/>
          </a:solidFill>
          <a:latin typeface="Segoe UI"/>
          <a:cs typeface="Arial" charset="0"/>
        </a:defRPr>
      </a:lvl6pPr>
      <a:lvl7pPr marL="914400" algn="l" defTabSz="682625" rtl="0" fontAlgn="base">
        <a:lnSpc>
          <a:spcPct val="90000"/>
        </a:lnSpc>
        <a:spcBef>
          <a:spcPct val="0"/>
        </a:spcBef>
        <a:spcAft>
          <a:spcPct val="0"/>
        </a:spcAft>
        <a:defRPr sz="3000">
          <a:solidFill>
            <a:schemeClr val="tx1"/>
          </a:solidFill>
          <a:latin typeface="Segoe UI"/>
          <a:cs typeface="Arial" charset="0"/>
        </a:defRPr>
      </a:lvl7pPr>
      <a:lvl8pPr marL="1371600" algn="l" defTabSz="682625" rtl="0" fontAlgn="base">
        <a:lnSpc>
          <a:spcPct val="90000"/>
        </a:lnSpc>
        <a:spcBef>
          <a:spcPct val="0"/>
        </a:spcBef>
        <a:spcAft>
          <a:spcPct val="0"/>
        </a:spcAft>
        <a:defRPr sz="3000">
          <a:solidFill>
            <a:schemeClr val="tx1"/>
          </a:solidFill>
          <a:latin typeface="Segoe UI"/>
          <a:cs typeface="Arial" charset="0"/>
        </a:defRPr>
      </a:lvl8pPr>
      <a:lvl9pPr marL="1828800" algn="l" defTabSz="682625" rtl="0" fontAlgn="base">
        <a:lnSpc>
          <a:spcPct val="90000"/>
        </a:lnSpc>
        <a:spcBef>
          <a:spcPct val="0"/>
        </a:spcBef>
        <a:spcAft>
          <a:spcPct val="0"/>
        </a:spcAft>
        <a:defRPr sz="3000">
          <a:solidFill>
            <a:schemeClr val="tx1"/>
          </a:solidFill>
          <a:latin typeface="Segoe UI"/>
          <a:cs typeface="Arial" charset="0"/>
        </a:defRPr>
      </a:lvl9pPr>
    </p:titleStyle>
    <p:bodyStyle>
      <a:lvl1pPr marL="342900" indent="-342900" algn="l" defTabSz="682625"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9763" indent="-295275" algn="l" defTabSz="682625"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41388" indent="-300038" algn="l" defTabSz="682625"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200150" indent="-258763"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0975" indent="-25082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0585" indent="-170969" algn="l" defTabSz="68384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2456" indent="-170969" algn="l" defTabSz="68384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4391" indent="-170969" algn="l" defTabSz="68384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6307" indent="-170969" algn="l" defTabSz="68384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3841" rtl="0" eaLnBrk="1" latinLnBrk="0" hangingPunct="1">
        <a:defRPr sz="1400" kern="1200">
          <a:solidFill>
            <a:schemeClr val="tx1"/>
          </a:solidFill>
          <a:latin typeface="+mn-lt"/>
          <a:ea typeface="+mn-ea"/>
          <a:cs typeface="+mn-cs"/>
        </a:defRPr>
      </a:lvl1pPr>
      <a:lvl2pPr marL="341887" algn="l" defTabSz="683841" rtl="0" eaLnBrk="1" latinLnBrk="0" hangingPunct="1">
        <a:defRPr sz="1400" kern="1200">
          <a:solidFill>
            <a:schemeClr val="tx1"/>
          </a:solidFill>
          <a:latin typeface="+mn-lt"/>
          <a:ea typeface="+mn-ea"/>
          <a:cs typeface="+mn-cs"/>
        </a:defRPr>
      </a:lvl2pPr>
      <a:lvl3pPr marL="683841" algn="l" defTabSz="683841" rtl="0" eaLnBrk="1" latinLnBrk="0" hangingPunct="1">
        <a:defRPr sz="1400" kern="1200">
          <a:solidFill>
            <a:schemeClr val="tx1"/>
          </a:solidFill>
          <a:latin typeface="+mn-lt"/>
          <a:ea typeface="+mn-ea"/>
          <a:cs typeface="+mn-cs"/>
        </a:defRPr>
      </a:lvl3pPr>
      <a:lvl4pPr marL="1025759" algn="l" defTabSz="683841" rtl="0" eaLnBrk="1" latinLnBrk="0" hangingPunct="1">
        <a:defRPr sz="1400" kern="1200">
          <a:solidFill>
            <a:schemeClr val="tx1"/>
          </a:solidFill>
          <a:latin typeface="+mn-lt"/>
          <a:ea typeface="+mn-ea"/>
          <a:cs typeface="+mn-cs"/>
        </a:defRPr>
      </a:lvl4pPr>
      <a:lvl5pPr marL="1367681" algn="l" defTabSz="683841" rtl="0" eaLnBrk="1" latinLnBrk="0" hangingPunct="1">
        <a:defRPr sz="1400" kern="1200">
          <a:solidFill>
            <a:schemeClr val="tx1"/>
          </a:solidFill>
          <a:latin typeface="+mn-lt"/>
          <a:ea typeface="+mn-ea"/>
          <a:cs typeface="+mn-cs"/>
        </a:defRPr>
      </a:lvl5pPr>
      <a:lvl6pPr marL="1709560" algn="l" defTabSz="683841" rtl="0" eaLnBrk="1" latinLnBrk="0" hangingPunct="1">
        <a:defRPr sz="1400" kern="1200">
          <a:solidFill>
            <a:schemeClr val="tx1"/>
          </a:solidFill>
          <a:latin typeface="+mn-lt"/>
          <a:ea typeface="+mn-ea"/>
          <a:cs typeface="+mn-cs"/>
        </a:defRPr>
      </a:lvl6pPr>
      <a:lvl7pPr marL="2051515" algn="l" defTabSz="683841" rtl="0" eaLnBrk="1" latinLnBrk="0" hangingPunct="1">
        <a:defRPr sz="1400" kern="1200">
          <a:solidFill>
            <a:schemeClr val="tx1"/>
          </a:solidFill>
          <a:latin typeface="+mn-lt"/>
          <a:ea typeface="+mn-ea"/>
          <a:cs typeface="+mn-cs"/>
        </a:defRPr>
      </a:lvl7pPr>
      <a:lvl8pPr marL="2393424" algn="l" defTabSz="683841" rtl="0" eaLnBrk="1" latinLnBrk="0" hangingPunct="1">
        <a:defRPr sz="1400" kern="1200">
          <a:solidFill>
            <a:schemeClr val="tx1"/>
          </a:solidFill>
          <a:latin typeface="+mn-lt"/>
          <a:ea typeface="+mn-ea"/>
          <a:cs typeface="+mn-cs"/>
        </a:defRPr>
      </a:lvl8pPr>
      <a:lvl9pPr marL="2735358" algn="l" defTabSz="683841"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241300"/>
            <a:ext cx="8364537" cy="41592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40" r:id="rId1"/>
    <p:sldLayoutId id="2147484441" r:id="rId2"/>
    <p:sldLayoutId id="2147484442" r:id="rId3"/>
    <p:sldLayoutId id="2147484290" r:id="rId4"/>
    <p:sldLayoutId id="2147484289" r:id="rId5"/>
    <p:sldLayoutId id="2147484288" r:id="rId6"/>
    <p:sldLayoutId id="2147484287" r:id="rId7"/>
    <p:sldLayoutId id="2147484286" r:id="rId8"/>
    <p:sldLayoutId id="2147484285" r:id="rId9"/>
    <p:sldLayoutId id="2147484443" r:id="rId10"/>
    <p:sldLayoutId id="2147484284" r:id="rId11"/>
    <p:sldLayoutId id="2147484444" r:id="rId12"/>
  </p:sldLayoutIdLst>
  <p:transition>
    <p:fade/>
  </p:transition>
  <p:txStyles>
    <p:titleStyle>
      <a:lvl1pPr algn="l" defTabSz="682625" rtl="0" fontAlgn="base">
        <a:lnSpc>
          <a:spcPct val="90000"/>
        </a:lnSpc>
        <a:spcBef>
          <a:spcPct val="0"/>
        </a:spcBef>
        <a:spcAft>
          <a:spcPct val="0"/>
        </a:spcAft>
        <a:defRPr lang="en-US" sz="3000" kern="1200" spc="-113" dirty="0">
          <a:ln w="3175">
            <a:noFill/>
          </a:ln>
          <a:gradFill flip="none" rotWithShape="1">
            <a:gsLst>
              <a:gs pos="0">
                <a:schemeClr val="tx1"/>
              </a:gs>
              <a:gs pos="86000">
                <a:schemeClr val="tx1"/>
              </a:gs>
            </a:gsLst>
            <a:lin ang="5400000" scaled="0"/>
            <a:tileRect/>
          </a:gradFill>
          <a:latin typeface="+mj-lt"/>
          <a:ea typeface="+mn-ea"/>
          <a:cs typeface="Arial" charset="0"/>
        </a:defRPr>
      </a:lvl1pPr>
      <a:lvl2pPr algn="l" defTabSz="682625" rtl="0" fontAlgn="base">
        <a:lnSpc>
          <a:spcPct val="90000"/>
        </a:lnSpc>
        <a:spcBef>
          <a:spcPct val="0"/>
        </a:spcBef>
        <a:spcAft>
          <a:spcPct val="0"/>
        </a:spcAft>
        <a:defRPr sz="3000">
          <a:solidFill>
            <a:schemeClr val="tx1"/>
          </a:solidFill>
          <a:latin typeface="Segoe UI"/>
          <a:cs typeface="Arial" charset="0"/>
        </a:defRPr>
      </a:lvl2pPr>
      <a:lvl3pPr algn="l" defTabSz="682625" rtl="0" fontAlgn="base">
        <a:lnSpc>
          <a:spcPct val="90000"/>
        </a:lnSpc>
        <a:spcBef>
          <a:spcPct val="0"/>
        </a:spcBef>
        <a:spcAft>
          <a:spcPct val="0"/>
        </a:spcAft>
        <a:defRPr sz="3000">
          <a:solidFill>
            <a:schemeClr val="tx1"/>
          </a:solidFill>
          <a:latin typeface="Segoe UI"/>
          <a:cs typeface="Arial" charset="0"/>
        </a:defRPr>
      </a:lvl3pPr>
      <a:lvl4pPr algn="l" defTabSz="682625" rtl="0" fontAlgn="base">
        <a:lnSpc>
          <a:spcPct val="90000"/>
        </a:lnSpc>
        <a:spcBef>
          <a:spcPct val="0"/>
        </a:spcBef>
        <a:spcAft>
          <a:spcPct val="0"/>
        </a:spcAft>
        <a:defRPr sz="3000">
          <a:solidFill>
            <a:schemeClr val="tx1"/>
          </a:solidFill>
          <a:latin typeface="Segoe UI"/>
          <a:cs typeface="Arial" charset="0"/>
        </a:defRPr>
      </a:lvl4pPr>
      <a:lvl5pPr algn="l" defTabSz="682625" rtl="0" fontAlgn="base">
        <a:lnSpc>
          <a:spcPct val="90000"/>
        </a:lnSpc>
        <a:spcBef>
          <a:spcPct val="0"/>
        </a:spcBef>
        <a:spcAft>
          <a:spcPct val="0"/>
        </a:spcAft>
        <a:defRPr sz="3000">
          <a:solidFill>
            <a:schemeClr val="tx1"/>
          </a:solidFill>
          <a:latin typeface="Segoe UI"/>
          <a:cs typeface="Arial" charset="0"/>
        </a:defRPr>
      </a:lvl5pPr>
      <a:lvl6pPr marL="457200" algn="l" defTabSz="682625" rtl="0" fontAlgn="base">
        <a:lnSpc>
          <a:spcPct val="90000"/>
        </a:lnSpc>
        <a:spcBef>
          <a:spcPct val="0"/>
        </a:spcBef>
        <a:spcAft>
          <a:spcPct val="0"/>
        </a:spcAft>
        <a:defRPr sz="3000">
          <a:solidFill>
            <a:schemeClr val="tx1"/>
          </a:solidFill>
          <a:latin typeface="Segoe UI"/>
          <a:cs typeface="Arial" charset="0"/>
        </a:defRPr>
      </a:lvl6pPr>
      <a:lvl7pPr marL="914400" algn="l" defTabSz="682625" rtl="0" fontAlgn="base">
        <a:lnSpc>
          <a:spcPct val="90000"/>
        </a:lnSpc>
        <a:spcBef>
          <a:spcPct val="0"/>
        </a:spcBef>
        <a:spcAft>
          <a:spcPct val="0"/>
        </a:spcAft>
        <a:defRPr sz="3000">
          <a:solidFill>
            <a:schemeClr val="tx1"/>
          </a:solidFill>
          <a:latin typeface="Segoe UI"/>
          <a:cs typeface="Arial" charset="0"/>
        </a:defRPr>
      </a:lvl7pPr>
      <a:lvl8pPr marL="1371600" algn="l" defTabSz="682625" rtl="0" fontAlgn="base">
        <a:lnSpc>
          <a:spcPct val="90000"/>
        </a:lnSpc>
        <a:spcBef>
          <a:spcPct val="0"/>
        </a:spcBef>
        <a:spcAft>
          <a:spcPct val="0"/>
        </a:spcAft>
        <a:defRPr sz="3000">
          <a:solidFill>
            <a:schemeClr val="tx1"/>
          </a:solidFill>
          <a:latin typeface="Segoe UI"/>
          <a:cs typeface="Arial" charset="0"/>
        </a:defRPr>
      </a:lvl8pPr>
      <a:lvl9pPr marL="1828800" algn="l" defTabSz="682625" rtl="0" fontAlgn="base">
        <a:lnSpc>
          <a:spcPct val="90000"/>
        </a:lnSpc>
        <a:spcBef>
          <a:spcPct val="0"/>
        </a:spcBef>
        <a:spcAft>
          <a:spcPct val="0"/>
        </a:spcAft>
        <a:defRPr sz="3000">
          <a:solidFill>
            <a:schemeClr val="tx1"/>
          </a:solidFill>
          <a:latin typeface="Segoe UI"/>
          <a:cs typeface="Arial" charset="0"/>
        </a:defRPr>
      </a:lvl9pPr>
    </p:titleStyle>
    <p:bodyStyle>
      <a:lvl1pPr marL="342900" indent="-342900" algn="l" defTabSz="682625" rtl="0" fontAlgn="base">
        <a:lnSpc>
          <a:spcPct val="90000"/>
        </a:lnSpc>
        <a:spcBef>
          <a:spcPct val="20000"/>
        </a:spcBef>
        <a:spcAft>
          <a:spcPct val="0"/>
        </a:spcAft>
        <a:buClr>
          <a:srgbClr val="C3D69B"/>
        </a:buClr>
        <a:buSzPct val="90000"/>
        <a:buFont typeface="Segoe UI"/>
        <a:buChar char="&gt;"/>
        <a:defRPr sz="2400" kern="1200">
          <a:gradFill>
            <a:gsLst>
              <a:gs pos="0">
                <a:schemeClr val="tx1"/>
              </a:gs>
              <a:gs pos="86000">
                <a:schemeClr val="tx1"/>
              </a:gs>
            </a:gsLst>
            <a:lin ang="5400000" scaled="0"/>
          </a:gradFill>
          <a:latin typeface="+mn-lt"/>
          <a:ea typeface="+mn-ea"/>
          <a:cs typeface="+mn-cs"/>
        </a:defRPr>
      </a:lvl1pPr>
      <a:lvl2pPr marL="639763" indent="-295275" algn="l" defTabSz="682625" rtl="0" fontAlgn="base">
        <a:lnSpc>
          <a:spcPct val="90000"/>
        </a:lnSpc>
        <a:spcBef>
          <a:spcPct val="20000"/>
        </a:spcBef>
        <a:spcAft>
          <a:spcPct val="0"/>
        </a:spcAft>
        <a:buClr>
          <a:srgbClr val="C3D69B"/>
        </a:buClr>
        <a:buSzPct val="90000"/>
        <a:buFont typeface="Segoe UI"/>
        <a:buChar char="&gt;"/>
        <a:defRPr sz="2100" kern="1200">
          <a:gradFill>
            <a:gsLst>
              <a:gs pos="0">
                <a:schemeClr val="tx1"/>
              </a:gs>
              <a:gs pos="86000">
                <a:schemeClr val="tx1"/>
              </a:gs>
            </a:gsLst>
            <a:lin ang="5400000" scaled="0"/>
          </a:gradFill>
          <a:latin typeface="+mn-lt"/>
          <a:ea typeface="+mn-ea"/>
          <a:cs typeface="+mn-cs"/>
        </a:defRPr>
      </a:lvl2pPr>
      <a:lvl3pPr marL="941388" indent="-301625" algn="l" defTabSz="682625" rtl="0" fontAlgn="base">
        <a:lnSpc>
          <a:spcPct val="90000"/>
        </a:lnSpc>
        <a:spcBef>
          <a:spcPct val="20000"/>
        </a:spcBef>
        <a:spcAft>
          <a:spcPct val="0"/>
        </a:spcAft>
        <a:buClr>
          <a:srgbClr val="C3D69B"/>
        </a:buClr>
        <a:buSzPct val="90000"/>
        <a:buFont typeface="Segoe UI"/>
        <a:buChar char="&gt;"/>
        <a:defRPr kern="1200">
          <a:gradFill>
            <a:gsLst>
              <a:gs pos="0">
                <a:schemeClr val="tx1"/>
              </a:gs>
              <a:gs pos="86000">
                <a:schemeClr val="tx1"/>
              </a:gs>
            </a:gsLst>
            <a:lin ang="5400000" scaled="0"/>
          </a:gradFill>
          <a:latin typeface="+mn-lt"/>
          <a:ea typeface="+mn-ea"/>
          <a:cs typeface="+mn-cs"/>
        </a:defRPr>
      </a:lvl3pPr>
      <a:lvl4pPr marL="1200150" indent="-258763"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4pPr>
      <a:lvl5pPr marL="1450975" indent="-250825" algn="l" defTabSz="682625" rtl="0" fontAlgn="base">
        <a:lnSpc>
          <a:spcPct val="90000"/>
        </a:lnSpc>
        <a:spcBef>
          <a:spcPct val="20000"/>
        </a:spcBef>
        <a:spcAft>
          <a:spcPct val="0"/>
        </a:spcAft>
        <a:buClr>
          <a:srgbClr val="C3D69B"/>
        </a:buClr>
        <a:buSzPct val="90000"/>
        <a:buFont typeface="Segoe UI"/>
        <a:buChar char="&gt;"/>
        <a:defRPr sz="1500" kern="1200">
          <a:gradFill>
            <a:gsLst>
              <a:gs pos="0">
                <a:schemeClr val="tx1"/>
              </a:gs>
              <a:gs pos="86000">
                <a:schemeClr val="tx1"/>
              </a:gs>
            </a:gsLst>
            <a:lin ang="5400000" scaled="0"/>
          </a:gradFill>
          <a:latin typeface="+mn-lt"/>
          <a:ea typeface="+mn-ea"/>
          <a:cs typeface="+mn-cs"/>
        </a:defRPr>
      </a:lvl5pPr>
      <a:lvl6pPr marL="1880976"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2921"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4926"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6913"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3983" rtl="0" eaLnBrk="1" latinLnBrk="0" hangingPunct="1">
        <a:defRPr sz="1400" kern="1200">
          <a:solidFill>
            <a:schemeClr val="tx1"/>
          </a:solidFill>
          <a:latin typeface="+mn-lt"/>
          <a:ea typeface="+mn-ea"/>
          <a:cs typeface="+mn-cs"/>
        </a:defRPr>
      </a:lvl1pPr>
      <a:lvl2pPr marL="341957" algn="l" defTabSz="683983" rtl="0" eaLnBrk="1" latinLnBrk="0" hangingPunct="1">
        <a:defRPr sz="1400" kern="1200">
          <a:solidFill>
            <a:schemeClr val="tx1"/>
          </a:solidFill>
          <a:latin typeface="+mn-lt"/>
          <a:ea typeface="+mn-ea"/>
          <a:cs typeface="+mn-cs"/>
        </a:defRPr>
      </a:lvl2pPr>
      <a:lvl3pPr marL="683983" algn="l" defTabSz="683983" rtl="0" eaLnBrk="1" latinLnBrk="0" hangingPunct="1">
        <a:defRPr sz="1400" kern="1200">
          <a:solidFill>
            <a:schemeClr val="tx1"/>
          </a:solidFill>
          <a:latin typeface="+mn-lt"/>
          <a:ea typeface="+mn-ea"/>
          <a:cs typeface="+mn-cs"/>
        </a:defRPr>
      </a:lvl3pPr>
      <a:lvl4pPr marL="1025970" algn="l" defTabSz="683983" rtl="0" eaLnBrk="1" latinLnBrk="0" hangingPunct="1">
        <a:defRPr sz="1400" kern="1200">
          <a:solidFill>
            <a:schemeClr val="tx1"/>
          </a:solidFill>
          <a:latin typeface="+mn-lt"/>
          <a:ea typeface="+mn-ea"/>
          <a:cs typeface="+mn-cs"/>
        </a:defRPr>
      </a:lvl4pPr>
      <a:lvl5pPr marL="1367966" algn="l" defTabSz="683983" rtl="0" eaLnBrk="1" latinLnBrk="0" hangingPunct="1">
        <a:defRPr sz="1400" kern="1200">
          <a:solidFill>
            <a:schemeClr val="tx1"/>
          </a:solidFill>
          <a:latin typeface="+mn-lt"/>
          <a:ea typeface="+mn-ea"/>
          <a:cs typeface="+mn-cs"/>
        </a:defRPr>
      </a:lvl5pPr>
      <a:lvl6pPr marL="1709920" algn="l" defTabSz="683983" rtl="0" eaLnBrk="1" latinLnBrk="0" hangingPunct="1">
        <a:defRPr sz="1400" kern="1200">
          <a:solidFill>
            <a:schemeClr val="tx1"/>
          </a:solidFill>
          <a:latin typeface="+mn-lt"/>
          <a:ea typeface="+mn-ea"/>
          <a:cs typeface="+mn-cs"/>
        </a:defRPr>
      </a:lvl6pPr>
      <a:lvl7pPr marL="2051943" algn="l" defTabSz="683983" rtl="0" eaLnBrk="1" latinLnBrk="0" hangingPunct="1">
        <a:defRPr sz="1400" kern="1200">
          <a:solidFill>
            <a:schemeClr val="tx1"/>
          </a:solidFill>
          <a:latin typeface="+mn-lt"/>
          <a:ea typeface="+mn-ea"/>
          <a:cs typeface="+mn-cs"/>
        </a:defRPr>
      </a:lvl7pPr>
      <a:lvl8pPr marL="2393924" algn="l" defTabSz="683983" rtl="0" eaLnBrk="1" latinLnBrk="0" hangingPunct="1">
        <a:defRPr sz="1400" kern="1200">
          <a:solidFill>
            <a:schemeClr val="tx1"/>
          </a:solidFill>
          <a:latin typeface="+mn-lt"/>
          <a:ea typeface="+mn-ea"/>
          <a:cs typeface="+mn-cs"/>
        </a:defRPr>
      </a:lvl8pPr>
      <a:lvl9pPr marL="2735928" algn="l" defTabSz="683983"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1"/>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45" r:id="rId1"/>
    <p:sldLayoutId id="2147484446" r:id="rId2"/>
    <p:sldLayoutId id="2147484297" r:id="rId3"/>
    <p:sldLayoutId id="2147484296" r:id="rId4"/>
    <p:sldLayoutId id="2147484295" r:id="rId5"/>
    <p:sldLayoutId id="2147484294" r:id="rId6"/>
    <p:sldLayoutId id="2147484293" r:id="rId7"/>
    <p:sldLayoutId id="2147484292" r:id="rId8"/>
    <p:sldLayoutId id="2147484447" r:id="rId9"/>
    <p:sldLayoutId id="2147484448" r:id="rId10"/>
    <p:sldLayoutId id="2147484449" r:id="rId11"/>
    <p:sldLayoutId id="2147484450" r:id="rId12"/>
    <p:sldLayoutId id="2147484451" r:id="rId13"/>
    <p:sldLayoutId id="2147484452" r:id="rId14"/>
    <p:sldLayoutId id="2147484453" r:id="rId15"/>
    <p:sldLayoutId id="2147484454" r:id="rId16"/>
    <p:sldLayoutId id="2147484291" r:id="rId17"/>
    <p:sldLayoutId id="2147484455" r:id="rId18"/>
    <p:sldLayoutId id="2147484456" r:id="rId19"/>
  </p:sldLayoutIdLst>
  <p:transition>
    <p:fade/>
  </p:transition>
  <p:txStyles>
    <p:titleStyle>
      <a:lvl1pPr algn="l" defTabSz="682625"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2625" rtl="0" fontAlgn="base">
        <a:lnSpc>
          <a:spcPct val="90000"/>
        </a:lnSpc>
        <a:spcBef>
          <a:spcPct val="0"/>
        </a:spcBef>
        <a:spcAft>
          <a:spcPct val="0"/>
        </a:spcAft>
        <a:defRPr sz="3600">
          <a:solidFill>
            <a:schemeClr val="tx1"/>
          </a:solidFill>
          <a:latin typeface="Segoe UI"/>
          <a:cs typeface="Arial" charset="0"/>
        </a:defRPr>
      </a:lvl2pPr>
      <a:lvl3pPr algn="l" defTabSz="682625" rtl="0" fontAlgn="base">
        <a:lnSpc>
          <a:spcPct val="90000"/>
        </a:lnSpc>
        <a:spcBef>
          <a:spcPct val="0"/>
        </a:spcBef>
        <a:spcAft>
          <a:spcPct val="0"/>
        </a:spcAft>
        <a:defRPr sz="3600">
          <a:solidFill>
            <a:schemeClr val="tx1"/>
          </a:solidFill>
          <a:latin typeface="Segoe UI"/>
          <a:cs typeface="Arial" charset="0"/>
        </a:defRPr>
      </a:lvl3pPr>
      <a:lvl4pPr algn="l" defTabSz="682625" rtl="0" fontAlgn="base">
        <a:lnSpc>
          <a:spcPct val="90000"/>
        </a:lnSpc>
        <a:spcBef>
          <a:spcPct val="0"/>
        </a:spcBef>
        <a:spcAft>
          <a:spcPct val="0"/>
        </a:spcAft>
        <a:defRPr sz="3600">
          <a:solidFill>
            <a:schemeClr val="tx1"/>
          </a:solidFill>
          <a:latin typeface="Segoe UI"/>
          <a:cs typeface="Arial" charset="0"/>
        </a:defRPr>
      </a:lvl4pPr>
      <a:lvl5pPr algn="l" defTabSz="682625" rtl="0" fontAlgn="base">
        <a:lnSpc>
          <a:spcPct val="90000"/>
        </a:lnSpc>
        <a:spcBef>
          <a:spcPct val="0"/>
        </a:spcBef>
        <a:spcAft>
          <a:spcPct val="0"/>
        </a:spcAft>
        <a:defRPr sz="3600">
          <a:solidFill>
            <a:schemeClr val="tx1"/>
          </a:solidFill>
          <a:latin typeface="Segoe UI"/>
          <a:cs typeface="Arial" charset="0"/>
        </a:defRPr>
      </a:lvl5pPr>
      <a:lvl6pPr marL="457200" algn="l" defTabSz="682625" rtl="0" fontAlgn="base">
        <a:lnSpc>
          <a:spcPct val="90000"/>
        </a:lnSpc>
        <a:spcBef>
          <a:spcPct val="0"/>
        </a:spcBef>
        <a:spcAft>
          <a:spcPct val="0"/>
        </a:spcAft>
        <a:defRPr sz="3600">
          <a:solidFill>
            <a:schemeClr val="tx1"/>
          </a:solidFill>
          <a:latin typeface="Segoe UI"/>
          <a:cs typeface="Arial" charset="0"/>
        </a:defRPr>
      </a:lvl6pPr>
      <a:lvl7pPr marL="914400" algn="l" defTabSz="682625" rtl="0" fontAlgn="base">
        <a:lnSpc>
          <a:spcPct val="90000"/>
        </a:lnSpc>
        <a:spcBef>
          <a:spcPct val="0"/>
        </a:spcBef>
        <a:spcAft>
          <a:spcPct val="0"/>
        </a:spcAft>
        <a:defRPr sz="3600">
          <a:solidFill>
            <a:schemeClr val="tx1"/>
          </a:solidFill>
          <a:latin typeface="Segoe UI"/>
          <a:cs typeface="Arial" charset="0"/>
        </a:defRPr>
      </a:lvl7pPr>
      <a:lvl8pPr marL="1371600" algn="l" defTabSz="682625" rtl="0" fontAlgn="base">
        <a:lnSpc>
          <a:spcPct val="90000"/>
        </a:lnSpc>
        <a:spcBef>
          <a:spcPct val="0"/>
        </a:spcBef>
        <a:spcAft>
          <a:spcPct val="0"/>
        </a:spcAft>
        <a:defRPr sz="3600">
          <a:solidFill>
            <a:schemeClr val="tx1"/>
          </a:solidFill>
          <a:latin typeface="Segoe UI"/>
          <a:cs typeface="Arial" charset="0"/>
        </a:defRPr>
      </a:lvl8pPr>
      <a:lvl9pPr marL="1828800" algn="l" defTabSz="682625"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2625" rtl="0" fontAlgn="base">
        <a:lnSpc>
          <a:spcPct val="90000"/>
        </a:lnSpc>
        <a:spcBef>
          <a:spcPct val="20000"/>
        </a:spcBef>
        <a:spcAft>
          <a:spcPct val="0"/>
        </a:spcAft>
        <a:buSzPct val="90000"/>
        <a:buBlip>
          <a:blip r:embed="rId22"/>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7213" indent="-258763" algn="l" defTabSz="682625" rtl="0" fontAlgn="base">
        <a:lnSpc>
          <a:spcPct val="90000"/>
        </a:lnSpc>
        <a:spcBef>
          <a:spcPct val="20000"/>
        </a:spcBef>
        <a:spcAft>
          <a:spcPct val="0"/>
        </a:spcAft>
        <a:buSzPct val="90000"/>
        <a:buBlip>
          <a:blip r:embed="rId23"/>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09625" indent="-250825" algn="l" defTabSz="682625" rtl="0" fontAlgn="base">
        <a:lnSpc>
          <a:spcPct val="90000"/>
        </a:lnSpc>
        <a:spcBef>
          <a:spcPct val="20000"/>
        </a:spcBef>
        <a:spcAft>
          <a:spcPct val="0"/>
        </a:spcAft>
        <a:buSzPct val="90000"/>
        <a:buBlip>
          <a:blip r:embed="rId23"/>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27113" indent="-217488" algn="l" defTabSz="682625" rtl="0" fontAlgn="base">
        <a:lnSpc>
          <a:spcPct val="90000"/>
        </a:lnSpc>
        <a:spcBef>
          <a:spcPct val="20000"/>
        </a:spcBef>
        <a:spcAft>
          <a:spcPct val="0"/>
        </a:spcAft>
        <a:buSzPct val="90000"/>
        <a:buBlip>
          <a:blip r:embed="rId23"/>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1425" indent="-212725" algn="l" defTabSz="682625" rtl="0" fontAlgn="base">
        <a:lnSpc>
          <a:spcPct val="90000"/>
        </a:lnSpc>
        <a:spcBef>
          <a:spcPct val="20000"/>
        </a:spcBef>
        <a:spcAft>
          <a:spcPct val="0"/>
        </a:spcAft>
        <a:buSzPct val="90000"/>
        <a:buBlip>
          <a:blip r:embed="rId23"/>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0976"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2921"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4926"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6913" indent="-171004" algn="l" defTabSz="683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3983" rtl="0" eaLnBrk="1" latinLnBrk="0" hangingPunct="1">
        <a:defRPr sz="1400" kern="1200">
          <a:solidFill>
            <a:schemeClr val="tx1"/>
          </a:solidFill>
          <a:latin typeface="+mn-lt"/>
          <a:ea typeface="+mn-ea"/>
          <a:cs typeface="+mn-cs"/>
        </a:defRPr>
      </a:lvl1pPr>
      <a:lvl2pPr marL="341957" algn="l" defTabSz="683983" rtl="0" eaLnBrk="1" latinLnBrk="0" hangingPunct="1">
        <a:defRPr sz="1400" kern="1200">
          <a:solidFill>
            <a:schemeClr val="tx1"/>
          </a:solidFill>
          <a:latin typeface="+mn-lt"/>
          <a:ea typeface="+mn-ea"/>
          <a:cs typeface="+mn-cs"/>
        </a:defRPr>
      </a:lvl2pPr>
      <a:lvl3pPr marL="683983" algn="l" defTabSz="683983" rtl="0" eaLnBrk="1" latinLnBrk="0" hangingPunct="1">
        <a:defRPr sz="1400" kern="1200">
          <a:solidFill>
            <a:schemeClr val="tx1"/>
          </a:solidFill>
          <a:latin typeface="+mn-lt"/>
          <a:ea typeface="+mn-ea"/>
          <a:cs typeface="+mn-cs"/>
        </a:defRPr>
      </a:lvl3pPr>
      <a:lvl4pPr marL="1025970" algn="l" defTabSz="683983" rtl="0" eaLnBrk="1" latinLnBrk="0" hangingPunct="1">
        <a:defRPr sz="1400" kern="1200">
          <a:solidFill>
            <a:schemeClr val="tx1"/>
          </a:solidFill>
          <a:latin typeface="+mn-lt"/>
          <a:ea typeface="+mn-ea"/>
          <a:cs typeface="+mn-cs"/>
        </a:defRPr>
      </a:lvl4pPr>
      <a:lvl5pPr marL="1367966" algn="l" defTabSz="683983" rtl="0" eaLnBrk="1" latinLnBrk="0" hangingPunct="1">
        <a:defRPr sz="1400" kern="1200">
          <a:solidFill>
            <a:schemeClr val="tx1"/>
          </a:solidFill>
          <a:latin typeface="+mn-lt"/>
          <a:ea typeface="+mn-ea"/>
          <a:cs typeface="+mn-cs"/>
        </a:defRPr>
      </a:lvl5pPr>
      <a:lvl6pPr marL="1709920" algn="l" defTabSz="683983" rtl="0" eaLnBrk="1" latinLnBrk="0" hangingPunct="1">
        <a:defRPr sz="1400" kern="1200">
          <a:solidFill>
            <a:schemeClr val="tx1"/>
          </a:solidFill>
          <a:latin typeface="+mn-lt"/>
          <a:ea typeface="+mn-ea"/>
          <a:cs typeface="+mn-cs"/>
        </a:defRPr>
      </a:lvl6pPr>
      <a:lvl7pPr marL="2051943" algn="l" defTabSz="683983" rtl="0" eaLnBrk="1" latinLnBrk="0" hangingPunct="1">
        <a:defRPr sz="1400" kern="1200">
          <a:solidFill>
            <a:schemeClr val="tx1"/>
          </a:solidFill>
          <a:latin typeface="+mn-lt"/>
          <a:ea typeface="+mn-ea"/>
          <a:cs typeface="+mn-cs"/>
        </a:defRPr>
      </a:lvl7pPr>
      <a:lvl8pPr marL="2393924" algn="l" defTabSz="683983" rtl="0" eaLnBrk="1" latinLnBrk="0" hangingPunct="1">
        <a:defRPr sz="1400" kern="1200">
          <a:solidFill>
            <a:schemeClr val="tx1"/>
          </a:solidFill>
          <a:latin typeface="+mn-lt"/>
          <a:ea typeface="+mn-ea"/>
          <a:cs typeface="+mn-cs"/>
        </a:defRPr>
      </a:lvl8pPr>
      <a:lvl9pPr marL="2735928" algn="l" defTabSz="683983" rtl="0" eaLnBrk="1" latinLnBrk="0" hangingPunct="1">
        <a:defRPr sz="1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1"/>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57" r:id="rId1"/>
    <p:sldLayoutId id="2147484458" r:id="rId2"/>
    <p:sldLayoutId id="2147484304" r:id="rId3"/>
    <p:sldLayoutId id="2147484303" r:id="rId4"/>
    <p:sldLayoutId id="2147484302" r:id="rId5"/>
    <p:sldLayoutId id="2147484301" r:id="rId6"/>
    <p:sldLayoutId id="2147484300" r:id="rId7"/>
    <p:sldLayoutId id="2147484299" r:id="rId8"/>
    <p:sldLayoutId id="2147484459" r:id="rId9"/>
    <p:sldLayoutId id="2147484460" r:id="rId10"/>
    <p:sldLayoutId id="2147484461" r:id="rId11"/>
    <p:sldLayoutId id="2147484462" r:id="rId12"/>
    <p:sldLayoutId id="2147484463" r:id="rId13"/>
    <p:sldLayoutId id="2147484464" r:id="rId14"/>
    <p:sldLayoutId id="2147484465" r:id="rId15"/>
    <p:sldLayoutId id="2147484466" r:id="rId16"/>
    <p:sldLayoutId id="2147484467" r:id="rId17"/>
    <p:sldLayoutId id="2147484468" r:id="rId18"/>
    <p:sldLayoutId id="2147484298" r:id="rId19"/>
  </p:sldLayoutIdLst>
  <p:transition>
    <p:fade/>
  </p:transition>
  <p:txStyles>
    <p:titleStyle>
      <a:lvl1pPr algn="l" defTabSz="682625"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2625" rtl="0" fontAlgn="base">
        <a:lnSpc>
          <a:spcPct val="90000"/>
        </a:lnSpc>
        <a:spcBef>
          <a:spcPct val="0"/>
        </a:spcBef>
        <a:spcAft>
          <a:spcPct val="0"/>
        </a:spcAft>
        <a:defRPr sz="3600">
          <a:solidFill>
            <a:schemeClr val="tx1"/>
          </a:solidFill>
          <a:latin typeface="Segoe UI"/>
          <a:cs typeface="Arial" charset="0"/>
        </a:defRPr>
      </a:lvl2pPr>
      <a:lvl3pPr algn="l" defTabSz="682625" rtl="0" fontAlgn="base">
        <a:lnSpc>
          <a:spcPct val="90000"/>
        </a:lnSpc>
        <a:spcBef>
          <a:spcPct val="0"/>
        </a:spcBef>
        <a:spcAft>
          <a:spcPct val="0"/>
        </a:spcAft>
        <a:defRPr sz="3600">
          <a:solidFill>
            <a:schemeClr val="tx1"/>
          </a:solidFill>
          <a:latin typeface="Segoe UI"/>
          <a:cs typeface="Arial" charset="0"/>
        </a:defRPr>
      </a:lvl3pPr>
      <a:lvl4pPr algn="l" defTabSz="682625" rtl="0" fontAlgn="base">
        <a:lnSpc>
          <a:spcPct val="90000"/>
        </a:lnSpc>
        <a:spcBef>
          <a:spcPct val="0"/>
        </a:spcBef>
        <a:spcAft>
          <a:spcPct val="0"/>
        </a:spcAft>
        <a:defRPr sz="3600">
          <a:solidFill>
            <a:schemeClr val="tx1"/>
          </a:solidFill>
          <a:latin typeface="Segoe UI"/>
          <a:cs typeface="Arial" charset="0"/>
        </a:defRPr>
      </a:lvl4pPr>
      <a:lvl5pPr algn="l" defTabSz="682625" rtl="0" fontAlgn="base">
        <a:lnSpc>
          <a:spcPct val="90000"/>
        </a:lnSpc>
        <a:spcBef>
          <a:spcPct val="0"/>
        </a:spcBef>
        <a:spcAft>
          <a:spcPct val="0"/>
        </a:spcAft>
        <a:defRPr sz="3600">
          <a:solidFill>
            <a:schemeClr val="tx1"/>
          </a:solidFill>
          <a:latin typeface="Segoe UI"/>
          <a:cs typeface="Arial" charset="0"/>
        </a:defRPr>
      </a:lvl5pPr>
      <a:lvl6pPr marL="457200" algn="l" defTabSz="682625" rtl="0" fontAlgn="base">
        <a:lnSpc>
          <a:spcPct val="90000"/>
        </a:lnSpc>
        <a:spcBef>
          <a:spcPct val="0"/>
        </a:spcBef>
        <a:spcAft>
          <a:spcPct val="0"/>
        </a:spcAft>
        <a:defRPr sz="3600">
          <a:solidFill>
            <a:schemeClr val="tx1"/>
          </a:solidFill>
          <a:latin typeface="Segoe UI"/>
          <a:cs typeface="Arial" charset="0"/>
        </a:defRPr>
      </a:lvl6pPr>
      <a:lvl7pPr marL="914400" algn="l" defTabSz="682625" rtl="0" fontAlgn="base">
        <a:lnSpc>
          <a:spcPct val="90000"/>
        </a:lnSpc>
        <a:spcBef>
          <a:spcPct val="0"/>
        </a:spcBef>
        <a:spcAft>
          <a:spcPct val="0"/>
        </a:spcAft>
        <a:defRPr sz="3600">
          <a:solidFill>
            <a:schemeClr val="tx1"/>
          </a:solidFill>
          <a:latin typeface="Segoe UI"/>
          <a:cs typeface="Arial" charset="0"/>
        </a:defRPr>
      </a:lvl7pPr>
      <a:lvl8pPr marL="1371600" algn="l" defTabSz="682625" rtl="0" fontAlgn="base">
        <a:lnSpc>
          <a:spcPct val="90000"/>
        </a:lnSpc>
        <a:spcBef>
          <a:spcPct val="0"/>
        </a:spcBef>
        <a:spcAft>
          <a:spcPct val="0"/>
        </a:spcAft>
        <a:defRPr sz="3600">
          <a:solidFill>
            <a:schemeClr val="tx1"/>
          </a:solidFill>
          <a:latin typeface="Segoe UI"/>
          <a:cs typeface="Arial" charset="0"/>
        </a:defRPr>
      </a:lvl8pPr>
      <a:lvl9pPr marL="1828800" algn="l" defTabSz="682625"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2625" rtl="0" fontAlgn="base">
        <a:lnSpc>
          <a:spcPct val="90000"/>
        </a:lnSpc>
        <a:spcBef>
          <a:spcPct val="20000"/>
        </a:spcBef>
        <a:spcAft>
          <a:spcPct val="0"/>
        </a:spcAft>
        <a:buSzPct val="90000"/>
        <a:buBlip>
          <a:blip r:embed="rId22"/>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7213" indent="-258763" algn="l" defTabSz="682625" rtl="0" fontAlgn="base">
        <a:lnSpc>
          <a:spcPct val="90000"/>
        </a:lnSpc>
        <a:spcBef>
          <a:spcPct val="20000"/>
        </a:spcBef>
        <a:spcAft>
          <a:spcPct val="0"/>
        </a:spcAft>
        <a:buSzPct val="90000"/>
        <a:buBlip>
          <a:blip r:embed="rId23"/>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09625" indent="-250825" algn="l" defTabSz="682625" rtl="0" fontAlgn="base">
        <a:lnSpc>
          <a:spcPct val="90000"/>
        </a:lnSpc>
        <a:spcBef>
          <a:spcPct val="20000"/>
        </a:spcBef>
        <a:spcAft>
          <a:spcPct val="0"/>
        </a:spcAft>
        <a:buSzPct val="90000"/>
        <a:buBlip>
          <a:blip r:embed="rId23"/>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27113" indent="-217488" algn="l" defTabSz="682625" rtl="0" fontAlgn="base">
        <a:lnSpc>
          <a:spcPct val="90000"/>
        </a:lnSpc>
        <a:spcBef>
          <a:spcPct val="20000"/>
        </a:spcBef>
        <a:spcAft>
          <a:spcPct val="0"/>
        </a:spcAft>
        <a:buSzPct val="90000"/>
        <a:buBlip>
          <a:blip r:embed="rId23"/>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1425" indent="-212725" algn="l" defTabSz="682625" rtl="0" fontAlgn="base">
        <a:lnSpc>
          <a:spcPct val="90000"/>
        </a:lnSpc>
        <a:spcBef>
          <a:spcPct val="20000"/>
        </a:spcBef>
        <a:spcAft>
          <a:spcPct val="0"/>
        </a:spcAft>
        <a:buSzPct val="90000"/>
        <a:buBlip>
          <a:blip r:embed="rId23"/>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1132" indent="-171018" algn="l" defTabSz="68404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3107" indent="-171018" algn="l" defTabSz="68404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5140" indent="-171018" algn="l" defTabSz="68404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7155" indent="-171018" algn="l" defTabSz="68404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040" rtl="0" eaLnBrk="1" latinLnBrk="0" hangingPunct="1">
        <a:defRPr sz="1400" kern="1200">
          <a:solidFill>
            <a:schemeClr val="tx1"/>
          </a:solidFill>
          <a:latin typeface="+mn-lt"/>
          <a:ea typeface="+mn-ea"/>
          <a:cs typeface="+mn-cs"/>
        </a:defRPr>
      </a:lvl1pPr>
      <a:lvl2pPr marL="341985" algn="l" defTabSz="684040" rtl="0" eaLnBrk="1" latinLnBrk="0" hangingPunct="1">
        <a:defRPr sz="1400" kern="1200">
          <a:solidFill>
            <a:schemeClr val="tx1"/>
          </a:solidFill>
          <a:latin typeface="+mn-lt"/>
          <a:ea typeface="+mn-ea"/>
          <a:cs typeface="+mn-cs"/>
        </a:defRPr>
      </a:lvl2pPr>
      <a:lvl3pPr marL="684040" algn="l" defTabSz="684040" rtl="0" eaLnBrk="1" latinLnBrk="0" hangingPunct="1">
        <a:defRPr sz="1400" kern="1200">
          <a:solidFill>
            <a:schemeClr val="tx1"/>
          </a:solidFill>
          <a:latin typeface="+mn-lt"/>
          <a:ea typeface="+mn-ea"/>
          <a:cs typeface="+mn-cs"/>
        </a:defRPr>
      </a:lvl3pPr>
      <a:lvl4pPr marL="1026054" algn="l" defTabSz="684040" rtl="0" eaLnBrk="1" latinLnBrk="0" hangingPunct="1">
        <a:defRPr sz="1400" kern="1200">
          <a:solidFill>
            <a:schemeClr val="tx1"/>
          </a:solidFill>
          <a:latin typeface="+mn-lt"/>
          <a:ea typeface="+mn-ea"/>
          <a:cs typeface="+mn-cs"/>
        </a:defRPr>
      </a:lvl4pPr>
      <a:lvl5pPr marL="1368080" algn="l" defTabSz="684040" rtl="0" eaLnBrk="1" latinLnBrk="0" hangingPunct="1">
        <a:defRPr sz="1400" kern="1200">
          <a:solidFill>
            <a:schemeClr val="tx1"/>
          </a:solidFill>
          <a:latin typeface="+mn-lt"/>
          <a:ea typeface="+mn-ea"/>
          <a:cs typeface="+mn-cs"/>
        </a:defRPr>
      </a:lvl5pPr>
      <a:lvl6pPr marL="1710064" algn="l" defTabSz="684040" rtl="0" eaLnBrk="1" latinLnBrk="0" hangingPunct="1">
        <a:defRPr sz="1400" kern="1200">
          <a:solidFill>
            <a:schemeClr val="tx1"/>
          </a:solidFill>
          <a:latin typeface="+mn-lt"/>
          <a:ea typeface="+mn-ea"/>
          <a:cs typeface="+mn-cs"/>
        </a:defRPr>
      </a:lvl6pPr>
      <a:lvl7pPr marL="2052113" algn="l" defTabSz="684040" rtl="0" eaLnBrk="1" latinLnBrk="0" hangingPunct="1">
        <a:defRPr sz="1400" kern="1200">
          <a:solidFill>
            <a:schemeClr val="tx1"/>
          </a:solidFill>
          <a:latin typeface="+mn-lt"/>
          <a:ea typeface="+mn-ea"/>
          <a:cs typeface="+mn-cs"/>
        </a:defRPr>
      </a:lvl7pPr>
      <a:lvl8pPr marL="2394124" algn="l" defTabSz="684040" rtl="0" eaLnBrk="1" latinLnBrk="0" hangingPunct="1">
        <a:defRPr sz="1400" kern="1200">
          <a:solidFill>
            <a:schemeClr val="tx1"/>
          </a:solidFill>
          <a:latin typeface="+mn-lt"/>
          <a:ea typeface="+mn-ea"/>
          <a:cs typeface="+mn-cs"/>
        </a:defRPr>
      </a:lvl8pPr>
      <a:lvl9pPr marL="2736156" algn="l" defTabSz="684040" rtl="0" eaLnBrk="1" latinLnBrk="0" hangingPunct="1">
        <a:defRPr sz="1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0"/>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171450"/>
            <a:ext cx="8364537" cy="4984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8938" y="1085850"/>
            <a:ext cx="8364537" cy="150018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4469" r:id="rId1"/>
    <p:sldLayoutId id="2147484470" r:id="rId2"/>
    <p:sldLayoutId id="2147484310" r:id="rId3"/>
    <p:sldLayoutId id="2147484309" r:id="rId4"/>
    <p:sldLayoutId id="2147484308" r:id="rId5"/>
    <p:sldLayoutId id="2147484307" r:id="rId6"/>
    <p:sldLayoutId id="2147484306" r:id="rId7"/>
    <p:sldLayoutId id="2147484305" r:id="rId8"/>
    <p:sldLayoutId id="2147484471" r:id="rId9"/>
    <p:sldLayoutId id="2147484472" r:id="rId10"/>
    <p:sldLayoutId id="2147484473" r:id="rId11"/>
    <p:sldLayoutId id="2147484474" r:id="rId12"/>
    <p:sldLayoutId id="2147484475" r:id="rId13"/>
    <p:sldLayoutId id="2147484476" r:id="rId14"/>
    <p:sldLayoutId id="2147484477" r:id="rId15"/>
    <p:sldLayoutId id="2147484478" r:id="rId16"/>
    <p:sldLayoutId id="2147484479" r:id="rId17"/>
    <p:sldLayoutId id="2147484480" r:id="rId18"/>
  </p:sldLayoutIdLst>
  <p:transition>
    <p:fade/>
  </p:transition>
  <p:txStyles>
    <p:titleStyle>
      <a:lvl1pPr algn="l" defTabSz="682625" rtl="0" fontAlgn="base">
        <a:lnSpc>
          <a:spcPct val="90000"/>
        </a:lnSpc>
        <a:spcBef>
          <a:spcPct val="0"/>
        </a:spcBef>
        <a:spcAft>
          <a:spcPct val="0"/>
        </a:spcAft>
        <a:defRPr lang="en-US" sz="3600" kern="1200" spc="-150" dirty="0">
          <a:ln w="3175">
            <a:noFill/>
          </a:ln>
          <a:gradFill flip="none" rotWithShape="1">
            <a:gsLst>
              <a:gs pos="0">
                <a:schemeClr val="tx1"/>
              </a:gs>
              <a:gs pos="86000">
                <a:schemeClr val="tx1"/>
              </a:gs>
            </a:gsLst>
            <a:lin ang="5400000" scaled="0"/>
            <a:tileRect/>
          </a:gradFill>
          <a:effectLst>
            <a:outerShdw blurRad="63500" algn="ctr" rotWithShape="0">
              <a:schemeClr val="tx1">
                <a:alpha val="50000"/>
              </a:schemeClr>
            </a:outerShdw>
          </a:effectLst>
          <a:latin typeface="+mj-lt"/>
          <a:ea typeface="+mn-ea"/>
          <a:cs typeface="Arial" charset="0"/>
        </a:defRPr>
      </a:lvl1pPr>
      <a:lvl2pPr algn="l" defTabSz="682625" rtl="0" fontAlgn="base">
        <a:lnSpc>
          <a:spcPct val="90000"/>
        </a:lnSpc>
        <a:spcBef>
          <a:spcPct val="0"/>
        </a:spcBef>
        <a:spcAft>
          <a:spcPct val="0"/>
        </a:spcAft>
        <a:defRPr sz="3600">
          <a:solidFill>
            <a:schemeClr val="tx1"/>
          </a:solidFill>
          <a:latin typeface="Segoe UI"/>
          <a:cs typeface="Arial" charset="0"/>
        </a:defRPr>
      </a:lvl2pPr>
      <a:lvl3pPr algn="l" defTabSz="682625" rtl="0" fontAlgn="base">
        <a:lnSpc>
          <a:spcPct val="90000"/>
        </a:lnSpc>
        <a:spcBef>
          <a:spcPct val="0"/>
        </a:spcBef>
        <a:spcAft>
          <a:spcPct val="0"/>
        </a:spcAft>
        <a:defRPr sz="3600">
          <a:solidFill>
            <a:schemeClr val="tx1"/>
          </a:solidFill>
          <a:latin typeface="Segoe UI"/>
          <a:cs typeface="Arial" charset="0"/>
        </a:defRPr>
      </a:lvl3pPr>
      <a:lvl4pPr algn="l" defTabSz="682625" rtl="0" fontAlgn="base">
        <a:lnSpc>
          <a:spcPct val="90000"/>
        </a:lnSpc>
        <a:spcBef>
          <a:spcPct val="0"/>
        </a:spcBef>
        <a:spcAft>
          <a:spcPct val="0"/>
        </a:spcAft>
        <a:defRPr sz="3600">
          <a:solidFill>
            <a:schemeClr val="tx1"/>
          </a:solidFill>
          <a:latin typeface="Segoe UI"/>
          <a:cs typeface="Arial" charset="0"/>
        </a:defRPr>
      </a:lvl4pPr>
      <a:lvl5pPr algn="l" defTabSz="682625" rtl="0" fontAlgn="base">
        <a:lnSpc>
          <a:spcPct val="90000"/>
        </a:lnSpc>
        <a:spcBef>
          <a:spcPct val="0"/>
        </a:spcBef>
        <a:spcAft>
          <a:spcPct val="0"/>
        </a:spcAft>
        <a:defRPr sz="3600">
          <a:solidFill>
            <a:schemeClr val="tx1"/>
          </a:solidFill>
          <a:latin typeface="Segoe UI"/>
          <a:cs typeface="Arial" charset="0"/>
        </a:defRPr>
      </a:lvl5pPr>
      <a:lvl6pPr marL="457200" algn="l" defTabSz="682625" rtl="0" fontAlgn="base">
        <a:lnSpc>
          <a:spcPct val="90000"/>
        </a:lnSpc>
        <a:spcBef>
          <a:spcPct val="0"/>
        </a:spcBef>
        <a:spcAft>
          <a:spcPct val="0"/>
        </a:spcAft>
        <a:defRPr sz="3600">
          <a:solidFill>
            <a:schemeClr val="tx1"/>
          </a:solidFill>
          <a:latin typeface="Segoe UI"/>
          <a:cs typeface="Arial" charset="0"/>
        </a:defRPr>
      </a:lvl6pPr>
      <a:lvl7pPr marL="914400" algn="l" defTabSz="682625" rtl="0" fontAlgn="base">
        <a:lnSpc>
          <a:spcPct val="90000"/>
        </a:lnSpc>
        <a:spcBef>
          <a:spcPct val="0"/>
        </a:spcBef>
        <a:spcAft>
          <a:spcPct val="0"/>
        </a:spcAft>
        <a:defRPr sz="3600">
          <a:solidFill>
            <a:schemeClr val="tx1"/>
          </a:solidFill>
          <a:latin typeface="Segoe UI"/>
          <a:cs typeface="Arial" charset="0"/>
        </a:defRPr>
      </a:lvl7pPr>
      <a:lvl8pPr marL="1371600" algn="l" defTabSz="682625" rtl="0" fontAlgn="base">
        <a:lnSpc>
          <a:spcPct val="90000"/>
        </a:lnSpc>
        <a:spcBef>
          <a:spcPct val="0"/>
        </a:spcBef>
        <a:spcAft>
          <a:spcPct val="0"/>
        </a:spcAft>
        <a:defRPr sz="3600">
          <a:solidFill>
            <a:schemeClr val="tx1"/>
          </a:solidFill>
          <a:latin typeface="Segoe UI"/>
          <a:cs typeface="Arial" charset="0"/>
        </a:defRPr>
      </a:lvl8pPr>
      <a:lvl9pPr marL="1828800" algn="l" defTabSz="682625" rtl="0" fontAlgn="base">
        <a:lnSpc>
          <a:spcPct val="90000"/>
        </a:lnSpc>
        <a:spcBef>
          <a:spcPct val="0"/>
        </a:spcBef>
        <a:spcAft>
          <a:spcPct val="0"/>
        </a:spcAft>
        <a:defRPr sz="3600">
          <a:solidFill>
            <a:schemeClr val="tx1"/>
          </a:solidFill>
          <a:latin typeface="Segoe UI"/>
          <a:cs typeface="Arial" charset="0"/>
        </a:defRPr>
      </a:lvl9pPr>
    </p:titleStyle>
    <p:bodyStyle>
      <a:lvl1pPr marL="298450" indent="-298450" algn="l" defTabSz="682625" rtl="0" fontAlgn="base">
        <a:lnSpc>
          <a:spcPct val="90000"/>
        </a:lnSpc>
        <a:spcBef>
          <a:spcPct val="20000"/>
        </a:spcBef>
        <a:spcAft>
          <a:spcPct val="0"/>
        </a:spcAft>
        <a:buSzPct val="90000"/>
        <a:buBlip>
          <a:blip r:embed="rId21"/>
        </a:buBlip>
        <a:defRPr sz="24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1pPr>
      <a:lvl2pPr marL="557213" indent="-258763" algn="l" defTabSz="682625" rtl="0" fontAlgn="base">
        <a:lnSpc>
          <a:spcPct val="90000"/>
        </a:lnSpc>
        <a:spcBef>
          <a:spcPct val="20000"/>
        </a:spcBef>
        <a:spcAft>
          <a:spcPct val="0"/>
        </a:spcAft>
        <a:buSzPct val="90000"/>
        <a:buBlip>
          <a:blip r:embed="rId22"/>
        </a:buBlip>
        <a:defRPr sz="21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2pPr>
      <a:lvl3pPr marL="809625" indent="-250825" algn="l" defTabSz="682625" rtl="0" fontAlgn="base">
        <a:lnSpc>
          <a:spcPct val="90000"/>
        </a:lnSpc>
        <a:spcBef>
          <a:spcPct val="20000"/>
        </a:spcBef>
        <a:spcAft>
          <a:spcPct val="0"/>
        </a:spcAft>
        <a:buSzPct val="90000"/>
        <a:buBlip>
          <a:blip r:embed="rId22"/>
        </a:buBlip>
        <a:defRPr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3pPr>
      <a:lvl4pPr marL="1027113" indent="-217488" algn="l" defTabSz="682625" rtl="0" fontAlgn="base">
        <a:lnSpc>
          <a:spcPct val="90000"/>
        </a:lnSpc>
        <a:spcBef>
          <a:spcPct val="20000"/>
        </a:spcBef>
        <a:spcAft>
          <a:spcPct val="0"/>
        </a:spcAft>
        <a:buSzPct val="90000"/>
        <a:buBlip>
          <a:blip r:embed="rId22"/>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4pPr>
      <a:lvl5pPr marL="1241425" indent="-212725" algn="l" defTabSz="682625" rtl="0" fontAlgn="base">
        <a:lnSpc>
          <a:spcPct val="90000"/>
        </a:lnSpc>
        <a:spcBef>
          <a:spcPct val="20000"/>
        </a:spcBef>
        <a:spcAft>
          <a:spcPct val="0"/>
        </a:spcAft>
        <a:buSzPct val="90000"/>
        <a:buBlip>
          <a:blip r:embed="rId22"/>
        </a:buBlip>
        <a:defRPr sz="1500" kern="1200">
          <a:gradFill>
            <a:gsLst>
              <a:gs pos="0">
                <a:schemeClr val="tx1"/>
              </a:gs>
              <a:gs pos="86000">
                <a:schemeClr val="tx1"/>
              </a:gs>
            </a:gsLst>
            <a:lin ang="5400000" scaled="0"/>
          </a:gradFill>
          <a:effectLst>
            <a:outerShdw blurRad="63500" algn="ctr" rotWithShape="0">
              <a:schemeClr val="tx1">
                <a:alpha val="50000"/>
              </a:schemeClr>
            </a:outerShdw>
          </a:effectLst>
          <a:latin typeface="+mn-lt"/>
          <a:ea typeface="+mn-ea"/>
          <a:cs typeface="+mn-cs"/>
        </a:defRPr>
      </a:lvl5pPr>
      <a:lvl6pPr marL="1881444" indent="-171046" algn="l" defTabSz="68415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3479" indent="-171046" algn="l" defTabSz="68415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65568" indent="-171046" algn="l" defTabSz="68415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07639" indent="-171046" algn="l" defTabSz="68415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4154" rtl="0" eaLnBrk="1" latinLnBrk="0" hangingPunct="1">
        <a:defRPr sz="1400" kern="1200">
          <a:solidFill>
            <a:schemeClr val="tx1"/>
          </a:solidFill>
          <a:latin typeface="+mn-lt"/>
          <a:ea typeface="+mn-ea"/>
          <a:cs typeface="+mn-cs"/>
        </a:defRPr>
      </a:lvl1pPr>
      <a:lvl2pPr marL="342041" algn="l" defTabSz="684154" rtl="0" eaLnBrk="1" latinLnBrk="0" hangingPunct="1">
        <a:defRPr sz="1400" kern="1200">
          <a:solidFill>
            <a:schemeClr val="tx1"/>
          </a:solidFill>
          <a:latin typeface="+mn-lt"/>
          <a:ea typeface="+mn-ea"/>
          <a:cs typeface="+mn-cs"/>
        </a:defRPr>
      </a:lvl2pPr>
      <a:lvl3pPr marL="684154" algn="l" defTabSz="684154" rtl="0" eaLnBrk="1" latinLnBrk="0" hangingPunct="1">
        <a:defRPr sz="1400" kern="1200">
          <a:solidFill>
            <a:schemeClr val="tx1"/>
          </a:solidFill>
          <a:latin typeface="+mn-lt"/>
          <a:ea typeface="+mn-ea"/>
          <a:cs typeface="+mn-cs"/>
        </a:defRPr>
      </a:lvl3pPr>
      <a:lvl4pPr marL="1026222" algn="l" defTabSz="684154" rtl="0" eaLnBrk="1" latinLnBrk="0" hangingPunct="1">
        <a:defRPr sz="1400" kern="1200">
          <a:solidFill>
            <a:schemeClr val="tx1"/>
          </a:solidFill>
          <a:latin typeface="+mn-lt"/>
          <a:ea typeface="+mn-ea"/>
          <a:cs typeface="+mn-cs"/>
        </a:defRPr>
      </a:lvl4pPr>
      <a:lvl5pPr marL="1368308" algn="l" defTabSz="684154" rtl="0" eaLnBrk="1" latinLnBrk="0" hangingPunct="1">
        <a:defRPr sz="1400" kern="1200">
          <a:solidFill>
            <a:schemeClr val="tx1"/>
          </a:solidFill>
          <a:latin typeface="+mn-lt"/>
          <a:ea typeface="+mn-ea"/>
          <a:cs typeface="+mn-cs"/>
        </a:defRPr>
      </a:lvl5pPr>
      <a:lvl6pPr marL="1710349" algn="l" defTabSz="684154" rtl="0" eaLnBrk="1" latinLnBrk="0" hangingPunct="1">
        <a:defRPr sz="1400" kern="1200">
          <a:solidFill>
            <a:schemeClr val="tx1"/>
          </a:solidFill>
          <a:latin typeface="+mn-lt"/>
          <a:ea typeface="+mn-ea"/>
          <a:cs typeface="+mn-cs"/>
        </a:defRPr>
      </a:lvl6pPr>
      <a:lvl7pPr marL="2052455" algn="l" defTabSz="684154" rtl="0" eaLnBrk="1" latinLnBrk="0" hangingPunct="1">
        <a:defRPr sz="1400" kern="1200">
          <a:solidFill>
            <a:schemeClr val="tx1"/>
          </a:solidFill>
          <a:latin typeface="+mn-lt"/>
          <a:ea typeface="+mn-ea"/>
          <a:cs typeface="+mn-cs"/>
        </a:defRPr>
      </a:lvl7pPr>
      <a:lvl8pPr marL="2394524" algn="l" defTabSz="684154" rtl="0" eaLnBrk="1" latinLnBrk="0" hangingPunct="1">
        <a:defRPr sz="1400" kern="1200">
          <a:solidFill>
            <a:schemeClr val="tx1"/>
          </a:solidFill>
          <a:latin typeface="+mn-lt"/>
          <a:ea typeface="+mn-ea"/>
          <a:cs typeface="+mn-cs"/>
        </a:defRPr>
      </a:lvl8pPr>
      <a:lvl9pPr marL="2736612" algn="l" defTabSz="684154"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5.xml"/></Relationships>
</file>

<file path=ppt/slides/_rels/slide1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7.xml"/><Relationship Id="rId1" Type="http://schemas.openxmlformats.org/officeDocument/2006/relationships/slideLayout" Target="../slideLayouts/slideLayout75.xml"/><Relationship Id="rId4" Type="http://schemas.openxmlformats.org/officeDocument/2006/relationships/image" Target="../media/image105.png"/></Relationships>
</file>

<file path=ppt/slides/_rels/slide11.xml.rels><?xml version="1.0" encoding="UTF-8" standalone="yes"?>
<Relationships xmlns="http://schemas.openxmlformats.org/package/2006/relationships"><Relationship Id="rId8" Type="http://schemas.openxmlformats.org/officeDocument/2006/relationships/image" Target="../media/image112.png"/><Relationship Id="rId13" Type="http://schemas.openxmlformats.org/officeDocument/2006/relationships/image" Target="../media/image117.png"/><Relationship Id="rId3" Type="http://schemas.openxmlformats.org/officeDocument/2006/relationships/image" Target="../media/image107.png"/><Relationship Id="rId7" Type="http://schemas.openxmlformats.org/officeDocument/2006/relationships/image" Target="../media/image111.png"/><Relationship Id="rId12" Type="http://schemas.openxmlformats.org/officeDocument/2006/relationships/image" Target="../media/image116.png"/><Relationship Id="rId17" Type="http://schemas.openxmlformats.org/officeDocument/2006/relationships/image" Target="../media/image121.png"/><Relationship Id="rId2" Type="http://schemas.openxmlformats.org/officeDocument/2006/relationships/image" Target="../media/image106.png"/><Relationship Id="rId16" Type="http://schemas.openxmlformats.org/officeDocument/2006/relationships/image" Target="../media/image120.png"/><Relationship Id="rId1" Type="http://schemas.openxmlformats.org/officeDocument/2006/relationships/slideLayout" Target="../slideLayouts/slideLayout79.xml"/><Relationship Id="rId6" Type="http://schemas.openxmlformats.org/officeDocument/2006/relationships/image" Target="../media/image110.png"/><Relationship Id="rId11" Type="http://schemas.openxmlformats.org/officeDocument/2006/relationships/image" Target="../media/image115.png"/><Relationship Id="rId5" Type="http://schemas.openxmlformats.org/officeDocument/2006/relationships/image" Target="../media/image109.png"/><Relationship Id="rId15" Type="http://schemas.openxmlformats.org/officeDocument/2006/relationships/image" Target="../media/image119.png"/><Relationship Id="rId10" Type="http://schemas.openxmlformats.org/officeDocument/2006/relationships/image" Target="../media/image114.png"/><Relationship Id="rId4" Type="http://schemas.openxmlformats.org/officeDocument/2006/relationships/image" Target="../media/image108.png"/><Relationship Id="rId9" Type="http://schemas.openxmlformats.org/officeDocument/2006/relationships/image" Target="../media/image113.png"/><Relationship Id="rId14" Type="http://schemas.openxmlformats.org/officeDocument/2006/relationships/image" Target="../media/image118.png"/></Relationships>
</file>

<file path=ppt/slides/_rels/slide12.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image" Target="../media/image122.png"/><Relationship Id="rId1" Type="http://schemas.openxmlformats.org/officeDocument/2006/relationships/slideLayout" Target="../slideLayouts/slideLayout182.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13.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image" Target="../media/image139.png"/><Relationship Id="rId18" Type="http://schemas.openxmlformats.org/officeDocument/2006/relationships/image" Target="../media/image144.png"/><Relationship Id="rId3" Type="http://schemas.openxmlformats.org/officeDocument/2006/relationships/image" Target="../media/image129.png"/><Relationship Id="rId7" Type="http://schemas.openxmlformats.org/officeDocument/2006/relationships/image" Target="../media/image133.png"/><Relationship Id="rId12" Type="http://schemas.openxmlformats.org/officeDocument/2006/relationships/image" Target="../media/image138.png"/><Relationship Id="rId17" Type="http://schemas.openxmlformats.org/officeDocument/2006/relationships/image" Target="../media/image143.png"/><Relationship Id="rId2" Type="http://schemas.openxmlformats.org/officeDocument/2006/relationships/notesSlide" Target="../notesSlides/notesSlide8.xml"/><Relationship Id="rId16" Type="http://schemas.openxmlformats.org/officeDocument/2006/relationships/image" Target="../media/image142.png"/><Relationship Id="rId1" Type="http://schemas.openxmlformats.org/officeDocument/2006/relationships/slideLayout" Target="../slideLayouts/slideLayout282.xml"/><Relationship Id="rId6" Type="http://schemas.openxmlformats.org/officeDocument/2006/relationships/image" Target="../media/image132.png"/><Relationship Id="rId11" Type="http://schemas.openxmlformats.org/officeDocument/2006/relationships/image" Target="../media/image137.jpeg"/><Relationship Id="rId5" Type="http://schemas.openxmlformats.org/officeDocument/2006/relationships/image" Target="../media/image131.png"/><Relationship Id="rId15" Type="http://schemas.openxmlformats.org/officeDocument/2006/relationships/image" Target="../media/image141.png"/><Relationship Id="rId10" Type="http://schemas.openxmlformats.org/officeDocument/2006/relationships/image" Target="../media/image136.png"/><Relationship Id="rId19" Type="http://schemas.openxmlformats.org/officeDocument/2006/relationships/image" Target="../media/image145.png"/><Relationship Id="rId4" Type="http://schemas.openxmlformats.org/officeDocument/2006/relationships/image" Target="../media/image130.png"/><Relationship Id="rId9" Type="http://schemas.openxmlformats.org/officeDocument/2006/relationships/image" Target="../media/image135.png"/><Relationship Id="rId14" Type="http://schemas.openxmlformats.org/officeDocument/2006/relationships/image" Target="../media/image140.png"/></Relationships>
</file>

<file path=ppt/slides/_rels/slide14.xml.rels><?xml version="1.0" encoding="UTF-8" standalone="yes"?>
<Relationships xmlns="http://schemas.openxmlformats.org/package/2006/relationships"><Relationship Id="rId8" Type="http://schemas.openxmlformats.org/officeDocument/2006/relationships/image" Target="../media/image151.png"/><Relationship Id="rId13" Type="http://schemas.openxmlformats.org/officeDocument/2006/relationships/image" Target="../media/image156.png"/><Relationship Id="rId18" Type="http://schemas.openxmlformats.org/officeDocument/2006/relationships/image" Target="../media/image161.png"/><Relationship Id="rId26" Type="http://schemas.openxmlformats.org/officeDocument/2006/relationships/image" Target="../media/image169.png"/><Relationship Id="rId3" Type="http://schemas.openxmlformats.org/officeDocument/2006/relationships/image" Target="../media/image146.png"/><Relationship Id="rId21" Type="http://schemas.openxmlformats.org/officeDocument/2006/relationships/image" Target="../media/image164.png"/><Relationship Id="rId34" Type="http://schemas.openxmlformats.org/officeDocument/2006/relationships/image" Target="../media/image142.png"/><Relationship Id="rId7" Type="http://schemas.openxmlformats.org/officeDocument/2006/relationships/image" Target="../media/image150.png"/><Relationship Id="rId12" Type="http://schemas.openxmlformats.org/officeDocument/2006/relationships/image" Target="../media/image155.png"/><Relationship Id="rId17" Type="http://schemas.openxmlformats.org/officeDocument/2006/relationships/image" Target="../media/image160.png"/><Relationship Id="rId25" Type="http://schemas.openxmlformats.org/officeDocument/2006/relationships/image" Target="../media/image168.png"/><Relationship Id="rId33" Type="http://schemas.openxmlformats.org/officeDocument/2006/relationships/image" Target="../media/image141.png"/><Relationship Id="rId2" Type="http://schemas.openxmlformats.org/officeDocument/2006/relationships/notesSlide" Target="../notesSlides/notesSlide9.xml"/><Relationship Id="rId16" Type="http://schemas.openxmlformats.org/officeDocument/2006/relationships/image" Target="../media/image159.png"/><Relationship Id="rId20" Type="http://schemas.openxmlformats.org/officeDocument/2006/relationships/image" Target="../media/image163.png"/><Relationship Id="rId29" Type="http://schemas.openxmlformats.org/officeDocument/2006/relationships/image" Target="../media/image172.png"/><Relationship Id="rId1" Type="http://schemas.openxmlformats.org/officeDocument/2006/relationships/slideLayout" Target="../slideLayouts/slideLayout195.xml"/><Relationship Id="rId6" Type="http://schemas.openxmlformats.org/officeDocument/2006/relationships/image" Target="../media/image149.png"/><Relationship Id="rId11" Type="http://schemas.openxmlformats.org/officeDocument/2006/relationships/image" Target="../media/image154.png"/><Relationship Id="rId24" Type="http://schemas.openxmlformats.org/officeDocument/2006/relationships/image" Target="../media/image167.png"/><Relationship Id="rId32" Type="http://schemas.openxmlformats.org/officeDocument/2006/relationships/image" Target="../media/image140.png"/><Relationship Id="rId37" Type="http://schemas.openxmlformats.org/officeDocument/2006/relationships/image" Target="../media/image176.png"/><Relationship Id="rId5" Type="http://schemas.openxmlformats.org/officeDocument/2006/relationships/image" Target="../media/image148.png"/><Relationship Id="rId15" Type="http://schemas.openxmlformats.org/officeDocument/2006/relationships/image" Target="../media/image158.png"/><Relationship Id="rId23" Type="http://schemas.openxmlformats.org/officeDocument/2006/relationships/image" Target="../media/image166.png"/><Relationship Id="rId28" Type="http://schemas.openxmlformats.org/officeDocument/2006/relationships/image" Target="../media/image171.png"/><Relationship Id="rId36" Type="http://schemas.openxmlformats.org/officeDocument/2006/relationships/image" Target="../media/image175.png"/><Relationship Id="rId10" Type="http://schemas.openxmlformats.org/officeDocument/2006/relationships/image" Target="../media/image153.png"/><Relationship Id="rId19" Type="http://schemas.openxmlformats.org/officeDocument/2006/relationships/image" Target="../media/image162.png"/><Relationship Id="rId31" Type="http://schemas.openxmlformats.org/officeDocument/2006/relationships/image" Target="../media/image134.png"/><Relationship Id="rId4" Type="http://schemas.openxmlformats.org/officeDocument/2006/relationships/image" Target="../media/image147.png"/><Relationship Id="rId9" Type="http://schemas.openxmlformats.org/officeDocument/2006/relationships/image" Target="../media/image152.png"/><Relationship Id="rId14" Type="http://schemas.openxmlformats.org/officeDocument/2006/relationships/image" Target="../media/image157.png"/><Relationship Id="rId22" Type="http://schemas.openxmlformats.org/officeDocument/2006/relationships/image" Target="../media/image165.png"/><Relationship Id="rId27" Type="http://schemas.openxmlformats.org/officeDocument/2006/relationships/image" Target="../media/image170.png"/><Relationship Id="rId30" Type="http://schemas.openxmlformats.org/officeDocument/2006/relationships/image" Target="../media/image173.png"/><Relationship Id="rId35" Type="http://schemas.openxmlformats.org/officeDocument/2006/relationships/image" Target="../media/image17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6.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76.xml"/><Relationship Id="rId4" Type="http://schemas.openxmlformats.org/officeDocument/2006/relationships/image" Target="../media/image179.jpeg"/></Relationships>
</file>

<file path=ppt/slides/_rels/slide17.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0.xml"/><Relationship Id="rId1" Type="http://schemas.openxmlformats.org/officeDocument/2006/relationships/slideLayout" Target="../slideLayouts/slideLayout76.xml"/><Relationship Id="rId6" Type="http://schemas.openxmlformats.org/officeDocument/2006/relationships/image" Target="../media/image182.png"/><Relationship Id="rId5" Type="http://schemas.openxmlformats.org/officeDocument/2006/relationships/hyperlink" Target="http://www.dreamspark.com/" TargetMode="External"/><Relationship Id="rId4" Type="http://schemas.openxmlformats.org/officeDocument/2006/relationships/image" Target="../media/image181.png"/></Relationships>
</file>

<file path=ppt/slides/_rels/slide18.xml.rels><?xml version="1.0" encoding="UTF-8" standalone="yes"?>
<Relationships xmlns="http://schemas.openxmlformats.org/package/2006/relationships"><Relationship Id="rId8" Type="http://schemas.openxmlformats.org/officeDocument/2006/relationships/image" Target="../media/image188.jpeg"/><Relationship Id="rId13" Type="http://schemas.openxmlformats.org/officeDocument/2006/relationships/image" Target="../media/image193.jpeg"/><Relationship Id="rId3" Type="http://schemas.openxmlformats.org/officeDocument/2006/relationships/image" Target="../media/image183.jpeg"/><Relationship Id="rId7" Type="http://schemas.openxmlformats.org/officeDocument/2006/relationships/image" Target="../media/image187.png"/><Relationship Id="rId12" Type="http://schemas.openxmlformats.org/officeDocument/2006/relationships/image" Target="../media/image192.png"/><Relationship Id="rId2" Type="http://schemas.openxmlformats.org/officeDocument/2006/relationships/notesSlide" Target="../notesSlides/notesSlide11.xml"/><Relationship Id="rId16" Type="http://schemas.openxmlformats.org/officeDocument/2006/relationships/image" Target="../media/image196.png"/><Relationship Id="rId1" Type="http://schemas.openxmlformats.org/officeDocument/2006/relationships/slideLayout" Target="../slideLayouts/slideLayout79.xml"/><Relationship Id="rId6" Type="http://schemas.openxmlformats.org/officeDocument/2006/relationships/image" Target="../media/image186.jpeg"/><Relationship Id="rId11" Type="http://schemas.openxmlformats.org/officeDocument/2006/relationships/image" Target="../media/image191.jpeg"/><Relationship Id="rId5" Type="http://schemas.openxmlformats.org/officeDocument/2006/relationships/image" Target="../media/image185.png"/><Relationship Id="rId15" Type="http://schemas.openxmlformats.org/officeDocument/2006/relationships/image" Target="../media/image195.png"/><Relationship Id="rId10" Type="http://schemas.openxmlformats.org/officeDocument/2006/relationships/image" Target="../media/image190.png"/><Relationship Id="rId4" Type="http://schemas.openxmlformats.org/officeDocument/2006/relationships/image" Target="../media/image184.png"/><Relationship Id="rId9" Type="http://schemas.openxmlformats.org/officeDocument/2006/relationships/image" Target="../media/image189.png"/><Relationship Id="rId14" Type="http://schemas.openxmlformats.org/officeDocument/2006/relationships/image" Target="../media/image194.jpeg"/></Relationships>
</file>

<file path=ppt/slides/_rels/slide19.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png"/><Relationship Id="rId1" Type="http://schemas.openxmlformats.org/officeDocument/2006/relationships/slideLayout" Target="../slideLayouts/slideLayout76.xml"/><Relationship Id="rId4" Type="http://schemas.openxmlformats.org/officeDocument/2006/relationships/image" Target="../media/image19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0.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76.xml"/></Relationships>
</file>

<file path=ppt/slides/_rels/slide21.xml.rels><?xml version="1.0" encoding="UTF-8" standalone="yes"?>
<Relationships xmlns="http://schemas.openxmlformats.org/package/2006/relationships"><Relationship Id="rId3" Type="http://schemas.openxmlformats.org/officeDocument/2006/relationships/image" Target="../media/image202.jpeg"/><Relationship Id="rId2" Type="http://schemas.openxmlformats.org/officeDocument/2006/relationships/image" Target="../media/image201.png"/><Relationship Id="rId1" Type="http://schemas.openxmlformats.org/officeDocument/2006/relationships/slideLayout" Target="../slideLayouts/slideLayout76.xml"/></Relationships>
</file>

<file path=ppt/slides/_rels/slide22.xml.rels><?xml version="1.0" encoding="UTF-8" standalone="yes"?>
<Relationships xmlns="http://schemas.openxmlformats.org/package/2006/relationships"><Relationship Id="rId3" Type="http://schemas.openxmlformats.org/officeDocument/2006/relationships/image" Target="../media/image204.png"/><Relationship Id="rId7" Type="http://schemas.openxmlformats.org/officeDocument/2006/relationships/image" Target="../media/image208.jpeg"/><Relationship Id="rId2" Type="http://schemas.openxmlformats.org/officeDocument/2006/relationships/image" Target="../media/image203.jpeg"/><Relationship Id="rId1" Type="http://schemas.openxmlformats.org/officeDocument/2006/relationships/slideLayout" Target="../slideLayouts/slideLayout76.xml"/><Relationship Id="rId6" Type="http://schemas.openxmlformats.org/officeDocument/2006/relationships/image" Target="../media/image207.jpeg"/><Relationship Id="rId5" Type="http://schemas.openxmlformats.org/officeDocument/2006/relationships/image" Target="../media/image206.jpeg"/><Relationship Id="rId4" Type="http://schemas.openxmlformats.org/officeDocument/2006/relationships/image" Target="../media/image205.jpeg"/></Relationships>
</file>

<file path=ppt/slides/_rels/slide23.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76.xml"/></Relationships>
</file>

<file path=ppt/slides/_rels/slide24.xml.rels><?xml version="1.0" encoding="UTF-8" standalone="yes"?>
<Relationships xmlns="http://schemas.openxmlformats.org/package/2006/relationships"><Relationship Id="rId3" Type="http://schemas.openxmlformats.org/officeDocument/2006/relationships/hyperlink" Target="http://www.msdnaacr.net/curriculum/facetmain.aspx" TargetMode="External"/><Relationship Id="rId2" Type="http://schemas.openxmlformats.org/officeDocument/2006/relationships/notesSlide" Target="../notesSlides/notesSlide12.xml"/><Relationship Id="rId1" Type="http://schemas.openxmlformats.org/officeDocument/2006/relationships/slideLayout" Target="../slideLayouts/slideLayout76.xml"/><Relationship Id="rId6" Type="http://schemas.openxmlformats.org/officeDocument/2006/relationships/image" Target="../media/image212.png"/><Relationship Id="rId5" Type="http://schemas.openxmlformats.org/officeDocument/2006/relationships/image" Target="../media/image211.png"/><Relationship Id="rId4" Type="http://schemas.openxmlformats.org/officeDocument/2006/relationships/image" Target="../media/image2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image" Target="../media/image213.png"/><Relationship Id="rId1" Type="http://schemas.openxmlformats.org/officeDocument/2006/relationships/slideLayout" Target="../slideLayouts/slideLayout75.xml"/></Relationships>
</file>

<file path=ppt/slides/_rels/slide27.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13.xml"/><Relationship Id="rId1" Type="http://schemas.openxmlformats.org/officeDocument/2006/relationships/slideLayout" Target="../slideLayouts/slideLayout295.xml"/><Relationship Id="rId4" Type="http://schemas.openxmlformats.org/officeDocument/2006/relationships/image" Target="../media/image216.png"/></Relationships>
</file>

<file path=ppt/slides/_rels/slide28.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notesSlide" Target="../notesSlides/notesSlide14.xml"/><Relationship Id="rId1" Type="http://schemas.openxmlformats.org/officeDocument/2006/relationships/slideLayout" Target="../slideLayouts/slideLayout299.xml"/></Relationships>
</file>

<file path=ppt/slides/_rels/slide3.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50.png"/><Relationship Id="rId26" Type="http://schemas.openxmlformats.org/officeDocument/2006/relationships/image" Target="../media/image58.png"/><Relationship Id="rId3" Type="http://schemas.openxmlformats.org/officeDocument/2006/relationships/image" Target="../media/image35.png"/><Relationship Id="rId21" Type="http://schemas.openxmlformats.org/officeDocument/2006/relationships/image" Target="../media/image53.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5" Type="http://schemas.openxmlformats.org/officeDocument/2006/relationships/image" Target="../media/image57.png"/><Relationship Id="rId33" Type="http://schemas.openxmlformats.org/officeDocument/2006/relationships/image" Target="../media/image65.png"/><Relationship Id="rId2" Type="http://schemas.openxmlformats.org/officeDocument/2006/relationships/image" Target="../media/image34.png"/><Relationship Id="rId16" Type="http://schemas.openxmlformats.org/officeDocument/2006/relationships/image" Target="../media/image48.png"/><Relationship Id="rId20" Type="http://schemas.openxmlformats.org/officeDocument/2006/relationships/image" Target="../media/image52.png"/><Relationship Id="rId29" Type="http://schemas.openxmlformats.org/officeDocument/2006/relationships/image" Target="../media/image61.png"/><Relationship Id="rId1" Type="http://schemas.openxmlformats.org/officeDocument/2006/relationships/slideLayout" Target="../slideLayouts/slideLayout79.xml"/><Relationship Id="rId6" Type="http://schemas.openxmlformats.org/officeDocument/2006/relationships/image" Target="../media/image38.png"/><Relationship Id="rId11" Type="http://schemas.openxmlformats.org/officeDocument/2006/relationships/image" Target="../media/image43.png"/><Relationship Id="rId24" Type="http://schemas.openxmlformats.org/officeDocument/2006/relationships/image" Target="../media/image56.png"/><Relationship Id="rId32" Type="http://schemas.openxmlformats.org/officeDocument/2006/relationships/image" Target="../media/image64.png"/><Relationship Id="rId5" Type="http://schemas.openxmlformats.org/officeDocument/2006/relationships/image" Target="../media/image37.png"/><Relationship Id="rId15" Type="http://schemas.openxmlformats.org/officeDocument/2006/relationships/image" Target="../media/image47.png"/><Relationship Id="rId23" Type="http://schemas.openxmlformats.org/officeDocument/2006/relationships/image" Target="../media/image55.png"/><Relationship Id="rId28" Type="http://schemas.openxmlformats.org/officeDocument/2006/relationships/image" Target="../media/image60.png"/><Relationship Id="rId10" Type="http://schemas.openxmlformats.org/officeDocument/2006/relationships/image" Target="../media/image42.png"/><Relationship Id="rId19" Type="http://schemas.openxmlformats.org/officeDocument/2006/relationships/image" Target="../media/image51.png"/><Relationship Id="rId31" Type="http://schemas.openxmlformats.org/officeDocument/2006/relationships/image" Target="../media/image63.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 Id="rId22" Type="http://schemas.openxmlformats.org/officeDocument/2006/relationships/image" Target="../media/image54.png"/><Relationship Id="rId27" Type="http://schemas.openxmlformats.org/officeDocument/2006/relationships/image" Target="../media/image59.png"/><Relationship Id="rId30" Type="http://schemas.openxmlformats.org/officeDocument/2006/relationships/image" Target="../media/image62.png"/></Relationships>
</file>

<file path=ppt/slides/_rels/slide4.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18" Type="http://schemas.openxmlformats.org/officeDocument/2006/relationships/image" Target="../media/image81.png"/><Relationship Id="rId3" Type="http://schemas.openxmlformats.org/officeDocument/2006/relationships/image" Target="../media/image66.png"/><Relationship Id="rId21" Type="http://schemas.openxmlformats.org/officeDocument/2006/relationships/image" Target="../media/image84.png"/><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 Type="http://schemas.openxmlformats.org/officeDocument/2006/relationships/notesSlide" Target="../notesSlides/notesSlide1.xml"/><Relationship Id="rId16" Type="http://schemas.openxmlformats.org/officeDocument/2006/relationships/image" Target="../media/image79.png"/><Relationship Id="rId20" Type="http://schemas.openxmlformats.org/officeDocument/2006/relationships/image" Target="../media/image83.png"/><Relationship Id="rId1" Type="http://schemas.openxmlformats.org/officeDocument/2006/relationships/slideLayout" Target="../slideLayouts/slideLayout80.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78.png"/><Relationship Id="rId23" Type="http://schemas.openxmlformats.org/officeDocument/2006/relationships/image" Target="../media/image86.png"/><Relationship Id="rId10" Type="http://schemas.openxmlformats.org/officeDocument/2006/relationships/image" Target="../media/image73.png"/><Relationship Id="rId19" Type="http://schemas.openxmlformats.org/officeDocument/2006/relationships/image" Target="../media/image82.png"/><Relationship Id="rId4" Type="http://schemas.openxmlformats.org/officeDocument/2006/relationships/image" Target="../media/image67.png"/><Relationship Id="rId9" Type="http://schemas.openxmlformats.org/officeDocument/2006/relationships/image" Target="../media/image72.png"/><Relationship Id="rId14" Type="http://schemas.openxmlformats.org/officeDocument/2006/relationships/image" Target="../media/image77.png"/><Relationship Id="rId22" Type="http://schemas.openxmlformats.org/officeDocument/2006/relationships/image" Target="../media/image85.png"/></Relationships>
</file>

<file path=ppt/slides/_rels/slide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xml"/><Relationship Id="rId1" Type="http://schemas.openxmlformats.org/officeDocument/2006/relationships/slideLayout" Target="../slideLayouts/slideLayout80.xml"/></Relationships>
</file>

<file path=ppt/slides/_rels/slide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xml"/><Relationship Id="rId1" Type="http://schemas.openxmlformats.org/officeDocument/2006/relationships/slideLayout" Target="../slideLayouts/slideLayout76.xml"/></Relationships>
</file>

<file path=ppt/slides/_rels/slide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xml"/><Relationship Id="rId1" Type="http://schemas.openxmlformats.org/officeDocument/2006/relationships/slideLayout" Target="../slideLayouts/slideLayout91.xml"/><Relationship Id="rId5" Type="http://schemas.openxmlformats.org/officeDocument/2006/relationships/image" Target="../media/image91.png"/><Relationship Id="rId4" Type="http://schemas.openxmlformats.org/officeDocument/2006/relationships/image" Target="../media/image90.png"/></Relationships>
</file>

<file path=ppt/slides/_rels/slide8.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xml"/><Relationship Id="rId1" Type="http://schemas.openxmlformats.org/officeDocument/2006/relationships/slideLayout" Target="../slideLayouts/slideLayout80.xml"/></Relationships>
</file>

<file path=ppt/slides/_rels/slide9.xml.rels><?xml version="1.0" encoding="UTF-8" standalone="yes"?>
<Relationships xmlns="http://schemas.openxmlformats.org/package/2006/relationships"><Relationship Id="rId8" Type="http://schemas.openxmlformats.org/officeDocument/2006/relationships/image" Target="../media/image97.png"/><Relationship Id="rId13" Type="http://schemas.openxmlformats.org/officeDocument/2006/relationships/image" Target="../media/image102.png"/><Relationship Id="rId3" Type="http://schemas.openxmlformats.org/officeDocument/2006/relationships/image" Target="../media/image93.png"/><Relationship Id="rId7" Type="http://schemas.openxmlformats.org/officeDocument/2006/relationships/image" Target="../media/image96.png"/><Relationship Id="rId12" Type="http://schemas.openxmlformats.org/officeDocument/2006/relationships/image" Target="../media/image101.png"/><Relationship Id="rId2" Type="http://schemas.openxmlformats.org/officeDocument/2006/relationships/notesSlide" Target="../notesSlides/notesSlide6.xml"/><Relationship Id="rId1" Type="http://schemas.openxmlformats.org/officeDocument/2006/relationships/slideLayout" Target="../slideLayouts/slideLayout79.xml"/><Relationship Id="rId6" Type="http://schemas.openxmlformats.org/officeDocument/2006/relationships/image" Target="../media/image95.png"/><Relationship Id="rId11" Type="http://schemas.openxmlformats.org/officeDocument/2006/relationships/image" Target="../media/image100.png"/><Relationship Id="rId5" Type="http://schemas.openxmlformats.org/officeDocument/2006/relationships/image" Target="../media/image94.png"/><Relationship Id="rId10" Type="http://schemas.openxmlformats.org/officeDocument/2006/relationships/image" Target="../media/image99.png"/><Relationship Id="rId4" Type="http://schemas.openxmlformats.org/officeDocument/2006/relationships/image" Target="../media/image37.png"/><Relationship Id="rId9" Type="http://schemas.openxmlformats.org/officeDocument/2006/relationships/image" Target="../media/image98.png"/><Relationship Id="rId14" Type="http://schemas.openxmlformats.org/officeDocument/2006/relationships/image" Target="../media/image10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85950"/>
            <a:ext cx="8364538" cy="498475"/>
          </a:xfrm>
        </p:spPr>
        <p:txBody>
          <a:bodyPr>
            <a:noAutofit/>
          </a:bodyPr>
          <a:lstStyle/>
          <a:p>
            <a:pPr defTabSz="683983" fontAlgn="auto">
              <a:spcAft>
                <a:spcPts val="0"/>
              </a:spcAft>
              <a:defRPr/>
            </a:pPr>
            <a:r>
              <a:rPr lang="ru-RU" sz="4000">
                <a:solidFill>
                  <a:srgbClr val="FFC000"/>
                </a:solidFill>
              </a:rPr>
              <a:t>Платформа </a:t>
            </a:r>
            <a:r>
              <a:rPr sz="4000">
                <a:solidFill>
                  <a:srgbClr val="FFC000"/>
                </a:solidFill>
              </a:rPr>
              <a:t>Microsoft </a:t>
            </a:r>
            <a:r>
              <a:rPr lang="ru-RU" sz="4000">
                <a:solidFill>
                  <a:srgbClr val="FFC000"/>
                </a:solidFill>
              </a:rPr>
              <a:t>для образования</a:t>
            </a:r>
            <a:r>
              <a:rPr sz="4000">
                <a:solidFill>
                  <a:srgbClr val="FFC000"/>
                </a:solidFill>
              </a:rPr>
              <a:t/>
            </a:r>
            <a:br>
              <a:rPr sz="4000">
                <a:solidFill>
                  <a:srgbClr val="FFC000"/>
                </a:solidFill>
              </a:rPr>
            </a:br>
            <a:endParaRPr sz="4000">
              <a:solidFill>
                <a:srgbClr val="FFC000"/>
              </a:solidFill>
            </a:endParaRPr>
          </a:p>
        </p:txBody>
      </p:sp>
      <p:pic>
        <p:nvPicPr>
          <p:cNvPr id="9" name="Text Placeholder 8"/>
          <p:cNvPicPr>
            <a:picLocks noGrp="1" noChangeArrowheads="1"/>
          </p:cNvPicPr>
          <p:nvPr>
            <p:ph type="body" sz="quarter" idx="10"/>
          </p:nvPr>
        </p:nvPicPr>
        <p:blipFill>
          <a:blip r:embed="rId2"/>
          <a:srcRect/>
          <a:stretch>
            <a:fillRect/>
          </a:stretch>
        </p:blipFill>
        <p:spPr bwMode="auto">
          <a:xfrm>
            <a:off x="188913" y="3200400"/>
            <a:ext cx="8564562" cy="1401763"/>
          </a:xfr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228600" y="133350"/>
            <a:ext cx="8364538" cy="498475"/>
          </a:xfrm>
        </p:spPr>
        <p:txBody>
          <a:bodyPr/>
          <a:lstStyle/>
          <a:p>
            <a:pPr defTabSz="683983" fontAlgn="auto">
              <a:spcAft>
                <a:spcPts val="0"/>
              </a:spcAft>
              <a:defRPr/>
            </a:pPr>
            <a:r>
              <a:rPr lang="ru-RU">
                <a:solidFill>
                  <a:schemeClr val="tx1"/>
                </a:solidFill>
              </a:rPr>
              <a:t>Что такое</a:t>
            </a:r>
            <a:r>
              <a:rPr>
                <a:solidFill>
                  <a:schemeClr val="tx1"/>
                </a:solidFill>
              </a:rPr>
              <a:t> </a:t>
            </a:r>
            <a:r>
              <a:rPr lang="ru-RU">
                <a:solidFill>
                  <a:schemeClr val="tx1"/>
                </a:solidFill>
              </a:rPr>
              <a:t>«облачные технологии»</a:t>
            </a:r>
            <a:endParaRPr>
              <a:solidFill>
                <a:schemeClr val="tx1"/>
              </a:solidFill>
            </a:endParaRPr>
          </a:p>
        </p:txBody>
      </p:sp>
      <p:pic>
        <p:nvPicPr>
          <p:cNvPr id="6" name="Diagram 5"/>
          <p:cNvPicPr>
            <a:picLocks noChangeArrowheads="1"/>
          </p:cNvPicPr>
          <p:nvPr/>
        </p:nvPicPr>
        <p:blipFill>
          <a:blip r:embed="rId3"/>
          <a:srcRect/>
          <a:stretch>
            <a:fillRect/>
          </a:stretch>
        </p:blipFill>
        <p:spPr bwMode="auto">
          <a:xfrm>
            <a:off x="1060450" y="1481138"/>
            <a:ext cx="6894513" cy="3041650"/>
          </a:xfrm>
          <a:prstGeom prst="rect">
            <a:avLst/>
          </a:prstGeom>
          <a:noFill/>
        </p:spPr>
      </p:pic>
      <p:sp>
        <p:nvSpPr>
          <p:cNvPr id="7" name="Title 1"/>
          <p:cNvSpPr txBox="1">
            <a:spLocks/>
          </p:cNvSpPr>
          <p:nvPr/>
        </p:nvSpPr>
        <p:spPr bwMode="auto">
          <a:xfrm>
            <a:off x="457200" y="717550"/>
            <a:ext cx="8301038" cy="768350"/>
          </a:xfrm>
          <a:prstGeom prst="rect">
            <a:avLst/>
          </a:prstGeom>
          <a:noFill/>
          <a:ln w="9525">
            <a:noFill/>
            <a:miter lim="800000"/>
            <a:headEnd/>
            <a:tailEnd/>
          </a:ln>
        </p:spPr>
        <p:txBody>
          <a:bodyPr lIns="0" tIns="0" rIns="0" bIns="0"/>
          <a:lstStyle/>
          <a:p>
            <a:pPr defTabSz="912880">
              <a:lnSpc>
                <a:spcPct val="90000"/>
              </a:lnSpc>
              <a:spcBef>
                <a:spcPct val="30000"/>
              </a:spcBef>
              <a:defRPr/>
            </a:pPr>
            <a:r>
              <a:rPr lang="ru-RU" b="1" kern="0" dirty="0">
                <a:solidFill>
                  <a:prstClr val="white"/>
                </a:solidFill>
                <a:latin typeface="+mn-lt"/>
                <a:ea typeface="ＭＳ Ｐゴシック" pitchFamily="34" charset="-128"/>
              </a:rPr>
              <a:t>Облачные технологии (</a:t>
            </a:r>
            <a:r>
              <a:rPr lang="en-US" b="1" kern="0" dirty="0">
                <a:solidFill>
                  <a:prstClr val="white"/>
                </a:solidFill>
                <a:latin typeface="+mn-lt"/>
                <a:ea typeface="ＭＳ Ｐゴシック" pitchFamily="34" charset="-128"/>
              </a:rPr>
              <a:t>Cloud Computing</a:t>
            </a:r>
            <a:r>
              <a:rPr lang="ru-RU" b="1" kern="0" dirty="0">
                <a:solidFill>
                  <a:prstClr val="white"/>
                </a:solidFill>
                <a:latin typeface="+mn-lt"/>
                <a:ea typeface="ＭＳ Ｐゴシック" pitchFamily="34" charset="-128"/>
              </a:rPr>
              <a:t>)</a:t>
            </a:r>
            <a:r>
              <a:rPr lang="en-US" b="1" kern="0" dirty="0">
                <a:solidFill>
                  <a:prstClr val="white"/>
                </a:solidFill>
                <a:latin typeface="+mn-lt"/>
                <a:ea typeface="ＭＳ Ｐゴシック" pitchFamily="34" charset="-128"/>
              </a:rPr>
              <a:t>:</a:t>
            </a:r>
            <a:r>
              <a:rPr lang="ru-RU" kern="0" dirty="0">
                <a:solidFill>
                  <a:prstClr val="white"/>
                </a:solidFill>
                <a:latin typeface="+mn-lt"/>
                <a:ea typeface="ＭＳ Ｐゴシック" pitchFamily="34" charset="-128"/>
              </a:rPr>
              <a:t> </a:t>
            </a:r>
            <a:r>
              <a:rPr lang="ru-RU" kern="0" dirty="0">
                <a:solidFill>
                  <a:prstClr val="white"/>
                </a:solidFill>
                <a:latin typeface="+mn-lt"/>
                <a:ea typeface="ＭＳ Ｐゴシック" pitchFamily="34" charset="-128"/>
              </a:rPr>
              <a:t>приложения и </a:t>
            </a:r>
            <a:r>
              <a:rPr lang="en-US" kern="0" dirty="0">
                <a:solidFill>
                  <a:prstClr val="white"/>
                </a:solidFill>
                <a:latin typeface="+mn-lt"/>
                <a:ea typeface="ＭＳ Ｐゴシック" pitchFamily="34" charset="-128"/>
              </a:rPr>
              <a:t>o</a:t>
            </a:r>
            <a:r>
              <a:rPr lang="ru-RU" kern="0" dirty="0">
                <a:solidFill>
                  <a:prstClr val="white"/>
                </a:solidFill>
                <a:latin typeface="+mn-lt"/>
                <a:ea typeface="ＭＳ Ｐゴシック" pitchFamily="34" charset="-128"/>
              </a:rPr>
              <a:t>борудование, их исполняющее, предоставляются как сервисы через </a:t>
            </a:r>
            <a:r>
              <a:rPr lang="en-US" kern="0" dirty="0">
                <a:solidFill>
                  <a:prstClr val="white"/>
                </a:solidFill>
                <a:latin typeface="+mn-lt"/>
                <a:ea typeface="ＭＳ Ｐゴシック" pitchFamily="34" charset="-128"/>
              </a:rPr>
              <a:t>Internet. </a:t>
            </a:r>
          </a:p>
          <a:p>
            <a:pPr defTabSz="912880">
              <a:lnSpc>
                <a:spcPct val="90000"/>
              </a:lnSpc>
              <a:spcBef>
                <a:spcPct val="30000"/>
              </a:spcBef>
              <a:defRPr/>
            </a:pPr>
            <a:r>
              <a:rPr lang="ru-RU" b="1" kern="0" dirty="0">
                <a:solidFill>
                  <a:prstClr val="white"/>
                </a:solidFill>
                <a:latin typeface="+mn-lt"/>
                <a:ea typeface="ＭＳ Ｐゴシック" pitchFamily="34" charset="-128"/>
              </a:rPr>
              <a:t>Облако (</a:t>
            </a:r>
            <a:r>
              <a:rPr lang="en-US" b="1" kern="0" dirty="0">
                <a:solidFill>
                  <a:prstClr val="white"/>
                </a:solidFill>
                <a:latin typeface="+mn-lt"/>
                <a:ea typeface="ＭＳ Ｐゴシック" pitchFamily="34" charset="-128"/>
              </a:rPr>
              <a:t>Cloud</a:t>
            </a:r>
            <a:r>
              <a:rPr lang="ru-RU" b="1" kern="0" dirty="0">
                <a:solidFill>
                  <a:prstClr val="white"/>
                </a:solidFill>
                <a:latin typeface="+mn-lt"/>
                <a:ea typeface="ＭＳ Ｐゴシック" pitchFamily="34" charset="-128"/>
              </a:rPr>
              <a:t>)</a:t>
            </a:r>
            <a:r>
              <a:rPr lang="en-US" b="1" kern="0" dirty="0">
                <a:solidFill>
                  <a:prstClr val="white"/>
                </a:solidFill>
                <a:latin typeface="+mn-lt"/>
                <a:ea typeface="ＭＳ Ｐゴシック" pitchFamily="34" charset="-128"/>
              </a:rPr>
              <a:t>:</a:t>
            </a:r>
            <a:r>
              <a:rPr lang="ru-RU" kern="0" dirty="0">
                <a:solidFill>
                  <a:prstClr val="white"/>
                </a:solidFill>
                <a:latin typeface="+mn-lt"/>
                <a:ea typeface="ＭＳ Ｐゴシック" pitchFamily="34" charset="-128"/>
              </a:rPr>
              <a:t>Оборудование и специализированное ПО/среда исполнения</a:t>
            </a:r>
            <a:r>
              <a:rPr lang="en-US" kern="0" dirty="0">
                <a:solidFill>
                  <a:prstClr val="white"/>
                </a:solidFill>
                <a:latin typeface="+mn-lt"/>
                <a:ea typeface="ＭＳ Ｐゴシック" pitchFamily="34" charset="-128"/>
              </a:rPr>
              <a:t>.</a:t>
            </a:r>
            <a:endParaRPr lang="en-US" kern="0" dirty="0">
              <a:solidFill>
                <a:prstClr val="white"/>
              </a:solidFill>
              <a:latin typeface="+mn-lt"/>
              <a:ea typeface="ＭＳ Ｐゴシック" pitchFamily="34" charset="-128"/>
            </a:endParaRPr>
          </a:p>
        </p:txBody>
      </p:sp>
      <p:sp>
        <p:nvSpPr>
          <p:cNvPr id="391172" name="TextBox 7"/>
          <p:cNvSpPr txBox="1">
            <a:spLocks noChangeArrowheads="1"/>
          </p:cNvSpPr>
          <p:nvPr/>
        </p:nvSpPr>
        <p:spPr bwMode="auto">
          <a:xfrm>
            <a:off x="365125" y="4373563"/>
            <a:ext cx="8778875" cy="769937"/>
          </a:xfrm>
          <a:prstGeom prst="rect">
            <a:avLst/>
          </a:prstGeom>
          <a:noFill/>
          <a:ln w="9525">
            <a:noFill/>
            <a:miter lim="800000"/>
            <a:headEnd/>
            <a:tailEnd/>
          </a:ln>
        </p:spPr>
        <p:txBody>
          <a:bodyPr lIns="91280" tIns="45640" rIns="91280" bIns="45640">
            <a:spAutoFit/>
          </a:bodyPr>
          <a:lstStyle/>
          <a:p>
            <a:pPr defTabSz="912813" eaLnBrk="0" hangingPunct="0"/>
            <a:r>
              <a:rPr lang="ru-RU" sz="1100">
                <a:solidFill>
                  <a:srgbClr val="FFFFFF"/>
                </a:solidFill>
                <a:latin typeface="Segoe UI"/>
                <a:ea typeface="ＭＳ Ｐゴシック"/>
                <a:cs typeface="ＭＳ Ｐゴシック"/>
              </a:rPr>
              <a:t>Источники</a:t>
            </a:r>
            <a:r>
              <a:rPr lang="en-US" sz="1100">
                <a:solidFill>
                  <a:srgbClr val="FFFFFF"/>
                </a:solidFill>
                <a:latin typeface="Segoe UI"/>
                <a:ea typeface="ＭＳ Ｐゴシック"/>
                <a:cs typeface="ＭＳ Ｐゴシック"/>
              </a:rPr>
              <a:t>:</a:t>
            </a:r>
          </a:p>
          <a:p>
            <a:pPr defTabSz="912813" eaLnBrk="0" hangingPunct="0"/>
            <a:r>
              <a:rPr lang="en-US" sz="1100">
                <a:solidFill>
                  <a:srgbClr val="FFFFFF"/>
                </a:solidFill>
                <a:latin typeface="Segoe UI"/>
                <a:ea typeface="ＭＳ Ｐゴシック"/>
                <a:cs typeface="ＭＳ Ｐゴシック"/>
              </a:rPr>
              <a:t>“A Break in the Clouds: Towards a Cloud Definition”, 2009; Vaquero, Rodero-Merino, Caceres, Linder</a:t>
            </a:r>
          </a:p>
          <a:p>
            <a:pPr defTabSz="912813" eaLnBrk="0" hangingPunct="0"/>
            <a:r>
              <a:rPr lang="en-US" sz="1100">
                <a:solidFill>
                  <a:srgbClr val="FFFFFF"/>
                </a:solidFill>
                <a:latin typeface="Segoe UI"/>
                <a:ea typeface="ＭＳ Ｐゴシック"/>
                <a:cs typeface="ＭＳ Ｐゴシック"/>
              </a:rPr>
              <a:t>"Above the Clouds: A Berkley View of Cloud Computing", 2009; UC Berkley Reliable Adaptive Distributed Systems Laboratory</a:t>
            </a:r>
          </a:p>
          <a:p>
            <a:pPr defTabSz="912813" eaLnBrk="0" hangingPunct="0"/>
            <a:r>
              <a:rPr lang="en-US" sz="1100">
                <a:solidFill>
                  <a:srgbClr val="FFFFFF"/>
                </a:solidFill>
                <a:latin typeface="Segoe UI"/>
                <a:ea typeface="ＭＳ Ｐゴシック"/>
                <a:cs typeface="ＭＳ Ｐゴシック"/>
              </a:rPr>
              <a:t>“Clearing the air on cloud computing”, 2009; McKinsey &amp; Company</a:t>
            </a:r>
          </a:p>
        </p:txBody>
      </p:sp>
      <p:grpSp>
        <p:nvGrpSpPr>
          <p:cNvPr id="2" name="&quot;No&quot; Symbol 1"/>
          <p:cNvGrpSpPr>
            <a:grpSpLocks/>
          </p:cNvGrpSpPr>
          <p:nvPr/>
        </p:nvGrpSpPr>
        <p:grpSpPr bwMode="auto">
          <a:xfrm>
            <a:off x="1347788" y="3011488"/>
            <a:ext cx="639762" cy="639762"/>
            <a:chOff x="849" y="1897"/>
            <a:chExt cx="403" cy="403"/>
          </a:xfrm>
        </p:grpSpPr>
        <p:pic>
          <p:nvPicPr>
            <p:cNvPr id="391173" name="&quot;No&quot; Symbol 1"/>
            <p:cNvPicPr>
              <a:picLocks noChangeArrowheads="1"/>
            </p:cNvPicPr>
            <p:nvPr/>
          </p:nvPicPr>
          <p:blipFill>
            <a:blip r:embed="rId4"/>
            <a:srcRect/>
            <a:stretch>
              <a:fillRect/>
            </a:stretch>
          </p:blipFill>
          <p:spPr bwMode="auto">
            <a:xfrm>
              <a:off x="849" y="1897"/>
              <a:ext cx="403" cy="403"/>
            </a:xfrm>
            <a:prstGeom prst="rect">
              <a:avLst/>
            </a:prstGeom>
            <a:noFill/>
          </p:spPr>
        </p:pic>
        <p:sp>
          <p:nvSpPr>
            <p:cNvPr id="391174" name="Text Box 6"/>
            <p:cNvSpPr txBox="1">
              <a:spLocks noChangeArrowheads="1"/>
            </p:cNvSpPr>
            <p:nvPr/>
          </p:nvSpPr>
          <p:spPr bwMode="auto">
            <a:xfrm>
              <a:off x="916" y="1965"/>
              <a:ext cx="272" cy="271"/>
            </a:xfrm>
            <a:prstGeom prst="rect">
              <a:avLst/>
            </a:prstGeom>
            <a:noFill/>
            <a:ln w="9525">
              <a:noFill/>
              <a:miter lim="800000"/>
              <a:headEnd/>
              <a:tailEnd/>
            </a:ln>
          </p:spPr>
          <p:txBody>
            <a:bodyPr lIns="91436" tIns="45718" rIns="91436" bIns="45718" anchor="ctr"/>
            <a:lstStyle/>
            <a:p>
              <a:pPr algn="ctr" defTabSz="912813"/>
              <a:endParaRPr lang="ru-RU" sz="800">
                <a:solidFill>
                  <a:srgbClr val="FF0000"/>
                </a:solidFill>
                <a:latin typeface="Segoe UI"/>
              </a:endParaRPr>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Rectangle 57"/>
          <p:cNvGrpSpPr>
            <a:grpSpLocks/>
          </p:cNvGrpSpPr>
          <p:nvPr/>
        </p:nvGrpSpPr>
        <p:grpSpPr bwMode="auto">
          <a:xfrm>
            <a:off x="-19050" y="3767138"/>
            <a:ext cx="9175750" cy="1390650"/>
            <a:chOff x="-12" y="2373"/>
            <a:chExt cx="5780" cy="876"/>
          </a:xfrm>
        </p:grpSpPr>
        <p:pic>
          <p:nvPicPr>
            <p:cNvPr id="393217" name="Rectangle 57"/>
            <p:cNvPicPr>
              <a:picLocks noChangeArrowheads="1"/>
            </p:cNvPicPr>
            <p:nvPr/>
          </p:nvPicPr>
          <p:blipFill>
            <a:blip r:embed="rId2"/>
            <a:srcRect/>
            <a:stretch>
              <a:fillRect/>
            </a:stretch>
          </p:blipFill>
          <p:spPr bwMode="auto">
            <a:xfrm>
              <a:off x="-12" y="2373"/>
              <a:ext cx="5780" cy="876"/>
            </a:xfrm>
            <a:prstGeom prst="rect">
              <a:avLst/>
            </a:prstGeom>
            <a:noFill/>
          </p:spPr>
        </p:pic>
        <p:sp>
          <p:nvSpPr>
            <p:cNvPr id="393218" name="Text Box 2"/>
            <p:cNvSpPr txBox="1">
              <a:spLocks noChangeArrowheads="1"/>
            </p:cNvSpPr>
            <p:nvPr/>
          </p:nvSpPr>
          <p:spPr bwMode="auto">
            <a:xfrm>
              <a:off x="0" y="2385"/>
              <a:ext cx="5760" cy="855"/>
            </a:xfrm>
            <a:prstGeom prst="rect">
              <a:avLst/>
            </a:prstGeom>
            <a:noFill/>
            <a:ln w="9525">
              <a:noFill/>
              <a:miter lim="800000"/>
              <a:headEnd/>
              <a:tailEnd/>
            </a:ln>
          </p:spPr>
          <p:txBody>
            <a:bodyPr lIns="68445" tIns="34223" rIns="68445" bIns="34223" anchor="ctr"/>
            <a:lstStyle/>
            <a:p>
              <a:pPr algn="ctr" defTabSz="684213"/>
              <a:endParaRPr lang="ru-RU">
                <a:latin typeface="Segoe UI"/>
              </a:endParaRPr>
            </a:p>
          </p:txBody>
        </p:sp>
      </p:grpSp>
      <p:sp>
        <p:nvSpPr>
          <p:cNvPr id="63" name="Rectangle 62"/>
          <p:cNvSpPr/>
          <p:nvPr/>
        </p:nvSpPr>
        <p:spPr bwMode="auto">
          <a:xfrm rot="10800000">
            <a:off x="51" y="4243477"/>
            <a:ext cx="9144003" cy="731221"/>
          </a:xfrm>
          <a:prstGeom prst="rect">
            <a:avLst/>
          </a:prstGeom>
          <a:gradFill>
            <a:gsLst>
              <a:gs pos="0">
                <a:srgbClr val="000000">
                  <a:alpha val="0"/>
                </a:srgbClr>
              </a:gs>
              <a:gs pos="50000">
                <a:srgbClr val="000000">
                  <a:alpha val="40000"/>
                </a:srgbClr>
              </a:gs>
              <a:gs pos="100000">
                <a:srgbClr val="000000">
                  <a:alpha val="0"/>
                </a:srgbClr>
              </a:gs>
            </a:gsLst>
            <a:lin ang="0" scaled="0"/>
          </a:gradFill>
          <a:ln w="12700" cap="flat" cmpd="thickThin" algn="ctr">
            <a:gradFill>
              <a:gsLst>
                <a:gs pos="0">
                  <a:srgbClr val="FFFFFF">
                    <a:alpha val="0"/>
                  </a:srgbClr>
                </a:gs>
                <a:gs pos="50000">
                  <a:srgbClr val="FFFFFF"/>
                </a:gs>
                <a:gs pos="100000">
                  <a:srgbClr val="FFFFFF">
                    <a:alpha val="0"/>
                  </a:srgbClr>
                </a:gs>
              </a:gsLst>
              <a:lin ang="0" scaled="0"/>
            </a:gradFill>
            <a:prstDash val="solid"/>
          </a:ln>
          <a:effectLst/>
        </p:spPr>
        <p:txBody>
          <a:bodyPr lIns="68448" tIns="34225" rIns="68448" bIns="34225" anchor="ctr"/>
          <a:lstStyle/>
          <a:p>
            <a:pPr algn="ctr" defTabSz="684552">
              <a:defRPr/>
            </a:pPr>
            <a:endParaRPr lang="en-US" sz="800" kern="0" dirty="0">
              <a:solidFill>
                <a:srgbClr val="000000"/>
              </a:solidFill>
              <a:latin typeface="+mn-lt"/>
            </a:endParaRPr>
          </a:p>
        </p:txBody>
      </p:sp>
      <p:sp>
        <p:nvSpPr>
          <p:cNvPr id="57" name="Rectangle 56"/>
          <p:cNvSpPr/>
          <p:nvPr/>
        </p:nvSpPr>
        <p:spPr bwMode="auto">
          <a:xfrm rot="10800000">
            <a:off x="53" y="2098344"/>
            <a:ext cx="9144003" cy="730582"/>
          </a:xfrm>
          <a:prstGeom prst="rect">
            <a:avLst/>
          </a:prstGeom>
          <a:gradFill>
            <a:gsLst>
              <a:gs pos="0">
                <a:srgbClr val="000000">
                  <a:alpha val="0"/>
                </a:srgbClr>
              </a:gs>
              <a:gs pos="50000">
                <a:srgbClr val="000000">
                  <a:alpha val="40000"/>
                </a:srgbClr>
              </a:gs>
              <a:gs pos="100000">
                <a:srgbClr val="000000">
                  <a:alpha val="0"/>
                </a:srgbClr>
              </a:gs>
            </a:gsLst>
            <a:lin ang="0" scaled="0"/>
          </a:gradFill>
          <a:ln w="12700" cap="flat" cmpd="thickThin" algn="ctr">
            <a:gradFill>
              <a:gsLst>
                <a:gs pos="0">
                  <a:srgbClr val="FFFFFF">
                    <a:alpha val="0"/>
                  </a:srgbClr>
                </a:gs>
                <a:gs pos="50000">
                  <a:srgbClr val="FFFFFF"/>
                </a:gs>
                <a:gs pos="100000">
                  <a:srgbClr val="FFFFFF">
                    <a:alpha val="0"/>
                  </a:srgbClr>
                </a:gs>
              </a:gsLst>
              <a:lin ang="0" scaled="0"/>
            </a:gradFill>
            <a:prstDash val="solid"/>
          </a:ln>
          <a:effectLst/>
        </p:spPr>
        <p:txBody>
          <a:bodyPr lIns="68448" tIns="34225" rIns="68448" bIns="34225" anchor="ctr"/>
          <a:lstStyle/>
          <a:p>
            <a:pPr algn="ctr" defTabSz="684552">
              <a:defRPr/>
            </a:pPr>
            <a:endParaRPr lang="en-US" sz="800" kern="0" dirty="0">
              <a:solidFill>
                <a:srgbClr val="000000"/>
              </a:solidFill>
              <a:latin typeface="+mn-lt"/>
            </a:endParaRPr>
          </a:p>
        </p:txBody>
      </p:sp>
      <p:pic>
        <p:nvPicPr>
          <p:cNvPr id="62" name="Rounded Rectangle 61"/>
          <p:cNvPicPr>
            <a:picLocks noChangeArrowheads="1"/>
          </p:cNvPicPr>
          <p:nvPr/>
        </p:nvPicPr>
        <p:blipFill>
          <a:blip r:embed="rId3"/>
          <a:srcRect/>
          <a:stretch>
            <a:fillRect/>
          </a:stretch>
        </p:blipFill>
        <p:spPr bwMode="auto">
          <a:xfrm>
            <a:off x="4621213" y="2773363"/>
            <a:ext cx="2992437" cy="2305050"/>
          </a:xfrm>
          <a:prstGeom prst="rect">
            <a:avLst/>
          </a:prstGeom>
          <a:noFill/>
        </p:spPr>
      </p:pic>
      <p:pic>
        <p:nvPicPr>
          <p:cNvPr id="61" name="Rounded Rectangle 60"/>
          <p:cNvPicPr>
            <a:picLocks noChangeArrowheads="1"/>
          </p:cNvPicPr>
          <p:nvPr/>
        </p:nvPicPr>
        <p:blipFill>
          <a:blip r:embed="rId4"/>
          <a:srcRect/>
          <a:stretch>
            <a:fillRect/>
          </a:stretch>
        </p:blipFill>
        <p:spPr bwMode="auto">
          <a:xfrm>
            <a:off x="1487488" y="2773363"/>
            <a:ext cx="2992437" cy="2305050"/>
          </a:xfrm>
          <a:prstGeom prst="rect">
            <a:avLst/>
          </a:prstGeom>
          <a:noFill/>
        </p:spPr>
      </p:pic>
      <p:pic>
        <p:nvPicPr>
          <p:cNvPr id="60" name="Rounded Rectangle 59"/>
          <p:cNvPicPr>
            <a:picLocks noChangeArrowheads="1"/>
          </p:cNvPicPr>
          <p:nvPr/>
        </p:nvPicPr>
        <p:blipFill>
          <a:blip r:embed="rId5"/>
          <a:srcRect/>
          <a:stretch>
            <a:fillRect/>
          </a:stretch>
        </p:blipFill>
        <p:spPr bwMode="auto">
          <a:xfrm>
            <a:off x="1487488" y="633413"/>
            <a:ext cx="2992437" cy="2298700"/>
          </a:xfrm>
          <a:prstGeom prst="rect">
            <a:avLst/>
          </a:prstGeom>
          <a:noFill/>
        </p:spPr>
      </p:pic>
      <p:pic>
        <p:nvPicPr>
          <p:cNvPr id="59" name="Rounded Rectangle 58"/>
          <p:cNvPicPr>
            <a:picLocks noChangeArrowheads="1"/>
          </p:cNvPicPr>
          <p:nvPr/>
        </p:nvPicPr>
        <p:blipFill>
          <a:blip r:embed="rId6"/>
          <a:srcRect/>
          <a:stretch>
            <a:fillRect/>
          </a:stretch>
        </p:blipFill>
        <p:spPr bwMode="auto">
          <a:xfrm>
            <a:off x="4621213" y="633413"/>
            <a:ext cx="2992437" cy="2298700"/>
          </a:xfrm>
          <a:prstGeom prst="rect">
            <a:avLst/>
          </a:prstGeom>
          <a:noFill/>
        </p:spPr>
      </p:pic>
      <p:sp>
        <p:nvSpPr>
          <p:cNvPr id="6" name="Rectangle 5"/>
          <p:cNvSpPr/>
          <p:nvPr/>
        </p:nvSpPr>
        <p:spPr bwMode="auto">
          <a:xfrm>
            <a:off x="1699058" y="811422"/>
            <a:ext cx="2552479" cy="1282487"/>
          </a:xfrm>
          <a:prstGeom prst="rect">
            <a:avLst/>
          </a:prstGeom>
          <a:gradFill flip="none" rotWithShape="1">
            <a:gsLst>
              <a:gs pos="0">
                <a:srgbClr val="000000"/>
              </a:gs>
              <a:gs pos="50000">
                <a:srgbClr val="000000">
                  <a:alpha val="70000"/>
                </a:srgbClr>
              </a:gs>
              <a:gs pos="100000">
                <a:srgbClr val="000000"/>
              </a:gs>
            </a:gsLst>
            <a:lin ang="2700000" scaled="1"/>
            <a:tileRect/>
          </a:gradFill>
          <a:ln w="15875" cap="flat" cmpd="sng" algn="ctr">
            <a:solidFill>
              <a:srgbClr val="FFFFFF"/>
            </a:solidFill>
            <a:prstDash val="solid"/>
            <a:round/>
            <a:headEnd type="none" w="med" len="med"/>
            <a:tailEnd type="none" w="med" len="med"/>
          </a:ln>
          <a:effectLst/>
        </p:spPr>
        <p:txBody>
          <a:bodyPr lIns="68448" tIns="34225" rIns="68448" bIns="34225" anchor="ctr"/>
          <a:lstStyle/>
          <a:p>
            <a:pPr algn="r" defTabSz="684552" eaLnBrk="0" fontAlgn="auto" hangingPunct="0">
              <a:spcBef>
                <a:spcPts val="0"/>
              </a:spcBef>
              <a:spcAft>
                <a:spcPts val="0"/>
              </a:spcAft>
              <a:defRPr/>
            </a:pPr>
            <a:endParaRPr lang="en-US" sz="800" kern="0" dirty="0">
              <a:solidFill>
                <a:sysClr val="windowText" lastClr="000000"/>
              </a:solidFill>
              <a:latin typeface="Segoe" pitchFamily="34" charset="0"/>
            </a:endParaRPr>
          </a:p>
        </p:txBody>
      </p:sp>
      <p:cxnSp>
        <p:nvCxnSpPr>
          <p:cNvPr id="7" name="Straight Arrow Connector 6"/>
          <p:cNvCxnSpPr/>
          <p:nvPr/>
        </p:nvCxnSpPr>
        <p:spPr bwMode="auto">
          <a:xfrm rot="16200000" flipV="1">
            <a:off x="1807368" y="1520032"/>
            <a:ext cx="671513" cy="0"/>
          </a:xfrm>
          <a:prstGeom prst="straightConnector1">
            <a:avLst/>
          </a:prstGeom>
          <a:ln w="2540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cxnSp>
        <p:nvCxnSpPr>
          <p:cNvPr id="8" name="Straight Arrow Connector 7"/>
          <p:cNvCxnSpPr/>
          <p:nvPr/>
        </p:nvCxnSpPr>
        <p:spPr bwMode="auto">
          <a:xfrm>
            <a:off x="2143125" y="1855788"/>
            <a:ext cx="1774825" cy="1587"/>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sp>
        <p:nvSpPr>
          <p:cNvPr id="393235" name="Text Placeholder 6"/>
          <p:cNvSpPr txBox="1">
            <a:spLocks/>
          </p:cNvSpPr>
          <p:nvPr/>
        </p:nvSpPr>
        <p:spPr bwMode="auto">
          <a:xfrm>
            <a:off x="3232150" y="1706563"/>
            <a:ext cx="642938" cy="101600"/>
          </a:xfrm>
          <a:prstGeom prst="rect">
            <a:avLst/>
          </a:prstGeom>
          <a:noFill/>
          <a:ln w="9525">
            <a:noFill/>
            <a:miter lim="800000"/>
            <a:headEnd/>
            <a:tailEnd/>
          </a:ln>
        </p:spPr>
        <p:txBody>
          <a:bodyPr lIns="0" tIns="0" rIns="0" bIns="0"/>
          <a:lstStyle/>
          <a:p>
            <a:pPr algn="ctr" defTabSz="684213" eaLnBrk="0" hangingPunct="0">
              <a:spcBef>
                <a:spcPct val="20000"/>
              </a:spcBef>
              <a:buClr>
                <a:srgbClr val="000000"/>
              </a:buClr>
            </a:pPr>
            <a:r>
              <a:rPr lang="en-US" sz="600" b="1" i="1">
                <a:solidFill>
                  <a:srgbClr val="FFFFFF"/>
                </a:solidFill>
                <a:latin typeface="Segoe UI"/>
              </a:rPr>
              <a:t>Usage</a:t>
            </a:r>
          </a:p>
        </p:txBody>
      </p:sp>
      <p:sp>
        <p:nvSpPr>
          <p:cNvPr id="393236" name="Rectangle 9"/>
          <p:cNvSpPr>
            <a:spLocks noChangeArrowheads="1"/>
          </p:cNvSpPr>
          <p:nvPr/>
        </p:nvSpPr>
        <p:spPr bwMode="auto">
          <a:xfrm rot="-5400000">
            <a:off x="1758156" y="1461294"/>
            <a:ext cx="522288"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Compute </a:t>
            </a:r>
          </a:p>
        </p:txBody>
      </p:sp>
      <p:sp>
        <p:nvSpPr>
          <p:cNvPr id="393237" name="Rectangle 10"/>
          <p:cNvSpPr>
            <a:spLocks noChangeArrowheads="1"/>
          </p:cNvSpPr>
          <p:nvPr/>
        </p:nvSpPr>
        <p:spPr bwMode="auto">
          <a:xfrm>
            <a:off x="2760663" y="1931988"/>
            <a:ext cx="496887"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Time </a:t>
            </a:r>
          </a:p>
        </p:txBody>
      </p:sp>
      <p:cxnSp>
        <p:nvCxnSpPr>
          <p:cNvPr id="12" name="Straight Arrow Connector 11"/>
          <p:cNvCxnSpPr/>
          <p:nvPr/>
        </p:nvCxnSpPr>
        <p:spPr bwMode="auto">
          <a:xfrm flipV="1">
            <a:off x="2143125" y="1606550"/>
            <a:ext cx="573088" cy="49213"/>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cxnSp>
        <p:nvCxnSpPr>
          <p:cNvPr id="13" name="Straight Arrow Connector 12"/>
          <p:cNvCxnSpPr/>
          <p:nvPr/>
        </p:nvCxnSpPr>
        <p:spPr bwMode="auto">
          <a:xfrm flipV="1">
            <a:off x="3282950" y="1590675"/>
            <a:ext cx="600075" cy="65088"/>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sp>
        <p:nvSpPr>
          <p:cNvPr id="393240" name="Text Placeholder 6"/>
          <p:cNvSpPr txBox="1">
            <a:spLocks/>
          </p:cNvSpPr>
          <p:nvPr/>
        </p:nvSpPr>
        <p:spPr bwMode="auto">
          <a:xfrm>
            <a:off x="2128838" y="1708150"/>
            <a:ext cx="642937" cy="100013"/>
          </a:xfrm>
          <a:prstGeom prst="rect">
            <a:avLst/>
          </a:prstGeom>
          <a:noFill/>
          <a:ln w="9525">
            <a:noFill/>
            <a:miter lim="800000"/>
            <a:headEnd/>
            <a:tailEnd/>
          </a:ln>
        </p:spPr>
        <p:txBody>
          <a:bodyPr lIns="0" tIns="0" rIns="0" bIns="0"/>
          <a:lstStyle/>
          <a:p>
            <a:pPr algn="ctr" defTabSz="684213" eaLnBrk="0" hangingPunct="0">
              <a:spcBef>
                <a:spcPct val="20000"/>
              </a:spcBef>
              <a:buClr>
                <a:srgbClr val="000000"/>
              </a:buClr>
            </a:pPr>
            <a:r>
              <a:rPr lang="en-US" sz="600" b="1" i="1">
                <a:solidFill>
                  <a:srgbClr val="FFFFFF"/>
                </a:solidFill>
                <a:latin typeface="Segoe UI"/>
              </a:rPr>
              <a:t>Average</a:t>
            </a:r>
          </a:p>
        </p:txBody>
      </p:sp>
      <p:cxnSp>
        <p:nvCxnSpPr>
          <p:cNvPr id="15" name="Straight Connector 14"/>
          <p:cNvCxnSpPr/>
          <p:nvPr/>
        </p:nvCxnSpPr>
        <p:spPr bwMode="auto">
          <a:xfrm rot="5400000" flipH="1" flipV="1">
            <a:off x="2963863" y="1536700"/>
            <a:ext cx="639762" cy="1588"/>
          </a:xfrm>
          <a:prstGeom prst="line">
            <a:avLst/>
          </a:prstGeom>
          <a:ln w="19050">
            <a:solidFill>
              <a:schemeClr val="tx1"/>
            </a:solidFill>
            <a:prstDash val="sysDot"/>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393242" name="Rectangle 15"/>
          <p:cNvSpPr>
            <a:spLocks noChangeArrowheads="1"/>
          </p:cNvSpPr>
          <p:nvPr/>
        </p:nvSpPr>
        <p:spPr bwMode="auto">
          <a:xfrm>
            <a:off x="2693988" y="1335088"/>
            <a:ext cx="628650" cy="363537"/>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endParaRPr lang="en-US" sz="600" b="1">
              <a:solidFill>
                <a:srgbClr val="FFFFFF"/>
              </a:solidFill>
              <a:latin typeface="Segoe UI"/>
            </a:endParaRPr>
          </a:p>
          <a:p>
            <a:pPr marL="169863" indent="-169863" algn="ctr" defTabSz="684213" eaLnBrk="0" hangingPunct="0">
              <a:lnSpc>
                <a:spcPts val="600"/>
              </a:lnSpc>
              <a:spcAft>
                <a:spcPts val="450"/>
              </a:spcAft>
              <a:buClr>
                <a:srgbClr val="000000"/>
              </a:buClr>
            </a:pPr>
            <a:r>
              <a:rPr lang="en-US" sz="600" b="1">
                <a:solidFill>
                  <a:srgbClr val="FFFFFF"/>
                </a:solidFill>
                <a:latin typeface="Segoe UI"/>
              </a:rPr>
              <a:t>Inactivity</a:t>
            </a:r>
          </a:p>
          <a:p>
            <a:pPr marL="169863" indent="-169863" algn="ctr" defTabSz="684213" eaLnBrk="0" hangingPunct="0">
              <a:lnSpc>
                <a:spcPts val="600"/>
              </a:lnSpc>
              <a:spcAft>
                <a:spcPts val="450"/>
              </a:spcAft>
              <a:buClr>
                <a:srgbClr val="000000"/>
              </a:buClr>
            </a:pPr>
            <a:r>
              <a:rPr lang="en-US" sz="600" b="1">
                <a:solidFill>
                  <a:srgbClr val="FFFFFF"/>
                </a:solidFill>
                <a:latin typeface="Segoe UI"/>
              </a:rPr>
              <a:t>Period </a:t>
            </a:r>
          </a:p>
        </p:txBody>
      </p:sp>
      <p:cxnSp>
        <p:nvCxnSpPr>
          <p:cNvPr id="17" name="Straight Connector 16"/>
          <p:cNvCxnSpPr/>
          <p:nvPr/>
        </p:nvCxnSpPr>
        <p:spPr bwMode="auto">
          <a:xfrm rot="5400000" flipH="1" flipV="1">
            <a:off x="2409032" y="1537494"/>
            <a:ext cx="639762" cy="0"/>
          </a:xfrm>
          <a:prstGeom prst="line">
            <a:avLst/>
          </a:prstGeom>
          <a:ln w="19050">
            <a:solidFill>
              <a:schemeClr val="tx1"/>
            </a:solidFill>
            <a:prstDash val="sysDot"/>
            <a:headEnd type="none" w="med" len="med"/>
            <a:tailEnd type="none" w="med" len="med"/>
          </a:ln>
        </p:spPr>
        <p:style>
          <a:lnRef idx="3">
            <a:schemeClr val="accent3"/>
          </a:lnRef>
          <a:fillRef idx="0">
            <a:schemeClr val="accent3"/>
          </a:fillRef>
          <a:effectRef idx="2">
            <a:schemeClr val="accent3"/>
          </a:effectRef>
          <a:fontRef idx="minor">
            <a:schemeClr val="tx1"/>
          </a:fontRef>
        </p:style>
      </p:cxnSp>
      <p:pic>
        <p:nvPicPr>
          <p:cNvPr id="18" name="TextBox 17"/>
          <p:cNvPicPr>
            <a:picLocks noChangeArrowheads="1"/>
          </p:cNvPicPr>
          <p:nvPr/>
        </p:nvPicPr>
        <p:blipFill>
          <a:blip r:embed="rId7"/>
          <a:srcRect/>
          <a:stretch>
            <a:fillRect/>
          </a:stretch>
        </p:blipFill>
        <p:spPr bwMode="auto">
          <a:xfrm>
            <a:off x="2309813" y="792163"/>
            <a:ext cx="1371600" cy="298450"/>
          </a:xfrm>
          <a:prstGeom prst="rect">
            <a:avLst/>
          </a:prstGeom>
          <a:noFill/>
        </p:spPr>
      </p:pic>
      <p:pic>
        <p:nvPicPr>
          <p:cNvPr id="19" name="Rectangle 18"/>
          <p:cNvPicPr>
            <a:picLocks noChangeArrowheads="1"/>
          </p:cNvPicPr>
          <p:nvPr/>
        </p:nvPicPr>
        <p:blipFill>
          <a:blip r:embed="rId8"/>
          <a:srcRect/>
          <a:stretch>
            <a:fillRect/>
          </a:stretch>
        </p:blipFill>
        <p:spPr bwMode="auto">
          <a:xfrm>
            <a:off x="1689100" y="2152650"/>
            <a:ext cx="2535238" cy="541338"/>
          </a:xfrm>
          <a:prstGeom prst="rect">
            <a:avLst/>
          </a:prstGeom>
          <a:noFill/>
        </p:spPr>
      </p:pic>
      <p:sp>
        <p:nvSpPr>
          <p:cNvPr id="21" name="Rectangle 20"/>
          <p:cNvSpPr/>
          <p:nvPr/>
        </p:nvSpPr>
        <p:spPr bwMode="auto">
          <a:xfrm>
            <a:off x="1703368" y="2960891"/>
            <a:ext cx="2551841" cy="1282487"/>
          </a:xfrm>
          <a:prstGeom prst="rect">
            <a:avLst/>
          </a:prstGeom>
          <a:gradFill flip="none" rotWithShape="1">
            <a:gsLst>
              <a:gs pos="0">
                <a:srgbClr val="000000"/>
              </a:gs>
              <a:gs pos="50000">
                <a:srgbClr val="000000">
                  <a:alpha val="70000"/>
                </a:srgbClr>
              </a:gs>
              <a:gs pos="100000">
                <a:srgbClr val="000000"/>
              </a:gs>
            </a:gsLst>
            <a:lin ang="2700000" scaled="1"/>
            <a:tileRect/>
          </a:gradFill>
          <a:ln w="15875" cap="flat" cmpd="sng" algn="ctr">
            <a:solidFill>
              <a:srgbClr val="FFFFFF"/>
            </a:solidFill>
            <a:prstDash val="solid"/>
            <a:round/>
            <a:headEnd type="none" w="med" len="med"/>
            <a:tailEnd type="none" w="med" len="med"/>
          </a:ln>
          <a:effectLst/>
        </p:spPr>
        <p:txBody>
          <a:bodyPr lIns="68448" tIns="34225" rIns="68448" bIns="34225" anchor="ctr"/>
          <a:lstStyle/>
          <a:p>
            <a:pPr algn="r" defTabSz="684552" eaLnBrk="0" fontAlgn="auto" hangingPunct="0">
              <a:spcBef>
                <a:spcPts val="0"/>
              </a:spcBef>
              <a:spcAft>
                <a:spcPts val="0"/>
              </a:spcAft>
              <a:defRPr/>
            </a:pPr>
            <a:endParaRPr lang="en-US" sz="800" kern="0" dirty="0">
              <a:solidFill>
                <a:sysClr val="windowText" lastClr="000000"/>
              </a:solidFill>
              <a:latin typeface="Segoe" pitchFamily="34" charset="0"/>
            </a:endParaRPr>
          </a:p>
        </p:txBody>
      </p:sp>
      <p:cxnSp>
        <p:nvCxnSpPr>
          <p:cNvPr id="22" name="Straight Arrow Connector 21"/>
          <p:cNvCxnSpPr/>
          <p:nvPr/>
        </p:nvCxnSpPr>
        <p:spPr bwMode="auto">
          <a:xfrm rot="16200000" flipV="1">
            <a:off x="1766093" y="3663157"/>
            <a:ext cx="671513" cy="0"/>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bwMode="auto">
          <a:xfrm>
            <a:off x="2101850" y="4000500"/>
            <a:ext cx="1773238" cy="1588"/>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sp>
        <p:nvSpPr>
          <p:cNvPr id="393251" name="Rectangle 23"/>
          <p:cNvSpPr>
            <a:spLocks noChangeArrowheads="1"/>
          </p:cNvSpPr>
          <p:nvPr/>
        </p:nvSpPr>
        <p:spPr bwMode="auto">
          <a:xfrm rot="-5400000">
            <a:off x="1716088" y="3605213"/>
            <a:ext cx="522287" cy="147637"/>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Compute </a:t>
            </a:r>
          </a:p>
        </p:txBody>
      </p:sp>
      <p:sp>
        <p:nvSpPr>
          <p:cNvPr id="393252" name="Rectangle 24"/>
          <p:cNvSpPr>
            <a:spLocks noChangeArrowheads="1"/>
          </p:cNvSpPr>
          <p:nvPr/>
        </p:nvSpPr>
        <p:spPr bwMode="auto">
          <a:xfrm>
            <a:off x="2700338" y="4071938"/>
            <a:ext cx="498475"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Time </a:t>
            </a:r>
          </a:p>
        </p:txBody>
      </p:sp>
      <p:pic>
        <p:nvPicPr>
          <p:cNvPr id="26" name="TextBox 25"/>
          <p:cNvPicPr>
            <a:picLocks noChangeArrowheads="1"/>
          </p:cNvPicPr>
          <p:nvPr/>
        </p:nvPicPr>
        <p:blipFill>
          <a:blip r:embed="rId9"/>
          <a:srcRect/>
          <a:stretch>
            <a:fillRect/>
          </a:stretch>
        </p:blipFill>
        <p:spPr bwMode="auto">
          <a:xfrm>
            <a:off x="1938338" y="2932113"/>
            <a:ext cx="2163762" cy="298450"/>
          </a:xfrm>
          <a:prstGeom prst="rect">
            <a:avLst/>
          </a:prstGeom>
          <a:noFill/>
        </p:spPr>
      </p:pic>
      <p:sp>
        <p:nvSpPr>
          <p:cNvPr id="393254" name="Text Placeholder 6"/>
          <p:cNvSpPr txBox="1">
            <a:spLocks/>
          </p:cNvSpPr>
          <p:nvPr/>
        </p:nvSpPr>
        <p:spPr bwMode="auto">
          <a:xfrm>
            <a:off x="2649538" y="3852863"/>
            <a:ext cx="642937" cy="101600"/>
          </a:xfrm>
          <a:prstGeom prst="rect">
            <a:avLst/>
          </a:prstGeom>
          <a:noFill/>
          <a:ln w="9525">
            <a:noFill/>
            <a:miter lim="800000"/>
            <a:headEnd/>
            <a:tailEnd/>
          </a:ln>
        </p:spPr>
        <p:txBody>
          <a:bodyPr lIns="0" tIns="0" rIns="0" bIns="0"/>
          <a:lstStyle/>
          <a:p>
            <a:pPr algn="ctr" defTabSz="684213" eaLnBrk="0" hangingPunct="0">
              <a:spcBef>
                <a:spcPct val="20000"/>
              </a:spcBef>
              <a:buClr>
                <a:srgbClr val="000000"/>
              </a:buClr>
            </a:pPr>
            <a:r>
              <a:rPr lang="en-US" sz="600" b="1" i="1">
                <a:solidFill>
                  <a:srgbClr val="FFFFFF"/>
                </a:solidFill>
                <a:latin typeface="Segoe UI"/>
              </a:rPr>
              <a:t>Average Usage </a:t>
            </a:r>
          </a:p>
        </p:txBody>
      </p:sp>
      <p:pic>
        <p:nvPicPr>
          <p:cNvPr id="28" name="Rectangle 27"/>
          <p:cNvPicPr>
            <a:picLocks noChangeArrowheads="1"/>
          </p:cNvPicPr>
          <p:nvPr/>
        </p:nvPicPr>
        <p:blipFill>
          <a:blip r:embed="rId10"/>
          <a:srcRect/>
          <a:stretch>
            <a:fillRect/>
          </a:stretch>
        </p:blipFill>
        <p:spPr bwMode="auto">
          <a:xfrm>
            <a:off x="1689100" y="4286250"/>
            <a:ext cx="2749550" cy="547688"/>
          </a:xfrm>
          <a:prstGeom prst="rect">
            <a:avLst/>
          </a:prstGeom>
          <a:noFill/>
        </p:spPr>
      </p:pic>
      <p:grpSp>
        <p:nvGrpSpPr>
          <p:cNvPr id="393256" name="Group 28"/>
          <p:cNvGrpSpPr>
            <a:grpSpLocks/>
          </p:cNvGrpSpPr>
          <p:nvPr/>
        </p:nvGrpSpPr>
        <p:grpSpPr bwMode="auto">
          <a:xfrm>
            <a:off x="2125663" y="3413125"/>
            <a:ext cx="1746250" cy="369888"/>
            <a:chOff x="5574420" y="5257417"/>
            <a:chExt cx="3253688" cy="721360"/>
          </a:xfrm>
        </p:grpSpPr>
        <p:cxnSp>
          <p:nvCxnSpPr>
            <p:cNvPr id="30" name="Straight Arrow Connector 29"/>
            <p:cNvCxnSpPr/>
            <p:nvPr/>
          </p:nvCxnSpPr>
          <p:spPr bwMode="auto">
            <a:xfrm>
              <a:off x="7600579" y="5975680"/>
              <a:ext cx="1227529" cy="3097"/>
            </a:xfrm>
            <a:prstGeom prst="straightConnector1">
              <a:avLst/>
            </a:prstGeom>
            <a:noFill/>
            <a:ln w="19050" cap="flat" cmpd="sng" algn="ctr">
              <a:solidFill>
                <a:schemeClr val="tx1"/>
              </a:solidFill>
              <a:prstDash val="solid"/>
              <a:round/>
              <a:headEnd type="none" w="med" len="med"/>
              <a:tailEnd type="arrow"/>
            </a:ln>
            <a:effectLst>
              <a:outerShdw blurRad="50800" dist="38100" dir="2700000" algn="tl" rotWithShape="0">
                <a:prstClr val="black">
                  <a:alpha val="40000"/>
                </a:prstClr>
              </a:outerShdw>
            </a:effectLst>
          </p:spPr>
        </p:cxnSp>
        <p:cxnSp>
          <p:nvCxnSpPr>
            <p:cNvPr id="31" name="Straight Connector 30"/>
            <p:cNvCxnSpPr>
              <a:endCxn id="32" idx="0"/>
            </p:cNvCxnSpPr>
            <p:nvPr/>
          </p:nvCxnSpPr>
          <p:spPr bwMode="auto">
            <a:xfrm flipV="1">
              <a:off x="5574420" y="5966393"/>
              <a:ext cx="1218654" cy="3095"/>
            </a:xfrm>
            <a:prstGeom prst="line">
              <a:avLst/>
            </a:prstGeom>
            <a:noFill/>
            <a:ln w="19050"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cxnSp>
        <p:sp>
          <p:nvSpPr>
            <p:cNvPr id="32" name="Freeform 31"/>
            <p:cNvSpPr/>
            <p:nvPr/>
          </p:nvSpPr>
          <p:spPr>
            <a:xfrm>
              <a:off x="6793074" y="5257417"/>
              <a:ext cx="795674" cy="721360"/>
            </a:xfrm>
            <a:custGeom>
              <a:avLst/>
              <a:gdLst>
                <a:gd name="connsiteX0" fmla="*/ 0 w 1595120"/>
                <a:gd name="connsiteY0" fmla="*/ 662093 h 672253"/>
                <a:gd name="connsiteX1" fmla="*/ 751840 w 1595120"/>
                <a:gd name="connsiteY1" fmla="*/ 1693 h 672253"/>
                <a:gd name="connsiteX2" fmla="*/ 1595120 w 1595120"/>
                <a:gd name="connsiteY2" fmla="*/ 672253 h 672253"/>
              </a:gdLst>
              <a:ahLst/>
              <a:cxnLst>
                <a:cxn ang="0">
                  <a:pos x="connsiteX0" y="connsiteY0"/>
                </a:cxn>
                <a:cxn ang="0">
                  <a:pos x="connsiteX1" y="connsiteY1"/>
                </a:cxn>
                <a:cxn ang="0">
                  <a:pos x="connsiteX2" y="connsiteY2"/>
                </a:cxn>
              </a:cxnLst>
              <a:rect l="l" t="t" r="r" b="b"/>
              <a:pathLst>
                <a:path w="1595120" h="672253">
                  <a:moveTo>
                    <a:pt x="0" y="662093"/>
                  </a:moveTo>
                  <a:cubicBezTo>
                    <a:pt x="242993" y="331046"/>
                    <a:pt x="485987" y="0"/>
                    <a:pt x="751840" y="1693"/>
                  </a:cubicBezTo>
                  <a:cubicBezTo>
                    <a:pt x="1017693" y="3386"/>
                    <a:pt x="1306406" y="337819"/>
                    <a:pt x="1595120" y="672253"/>
                  </a:cubicBezTo>
                </a:path>
              </a:pathLst>
            </a:custGeom>
            <a:noFill/>
            <a:ln w="19050"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anchor="ctr"/>
            <a:lstStyle/>
            <a:p>
              <a:pPr algn="ctr" defTabSz="684525" fontAlgn="auto">
                <a:spcBef>
                  <a:spcPts val="0"/>
                </a:spcBef>
                <a:spcAft>
                  <a:spcPts val="0"/>
                </a:spcAft>
                <a:defRPr/>
              </a:pPr>
              <a:endParaRPr lang="en-US" sz="1400" dirty="0">
                <a:solidFill>
                  <a:srgbClr val="FFFFFF"/>
                </a:solidFill>
                <a:latin typeface="+mn-lt"/>
              </a:endParaRPr>
            </a:p>
          </p:txBody>
        </p:sp>
      </p:grpSp>
      <p:sp>
        <p:nvSpPr>
          <p:cNvPr id="36" name="Rectangle 35"/>
          <p:cNvSpPr/>
          <p:nvPr/>
        </p:nvSpPr>
        <p:spPr bwMode="auto">
          <a:xfrm>
            <a:off x="4838133" y="809448"/>
            <a:ext cx="2551841" cy="1282487"/>
          </a:xfrm>
          <a:prstGeom prst="rect">
            <a:avLst/>
          </a:prstGeom>
          <a:gradFill flip="none" rotWithShape="1">
            <a:gsLst>
              <a:gs pos="0">
                <a:srgbClr val="000000"/>
              </a:gs>
              <a:gs pos="50000">
                <a:srgbClr val="000000">
                  <a:alpha val="70000"/>
                </a:srgbClr>
              </a:gs>
              <a:gs pos="100000">
                <a:srgbClr val="000000"/>
              </a:gs>
            </a:gsLst>
            <a:lin ang="2700000" scaled="1"/>
            <a:tileRect/>
          </a:gradFill>
          <a:ln w="15875" cap="flat" cmpd="sng" algn="ctr">
            <a:solidFill>
              <a:srgbClr val="FFFFFF"/>
            </a:solidFill>
            <a:prstDash val="solid"/>
            <a:round/>
            <a:headEnd type="none" w="med" len="med"/>
            <a:tailEnd type="none" w="med" len="med"/>
          </a:ln>
          <a:effectLst/>
        </p:spPr>
        <p:txBody>
          <a:bodyPr lIns="68448" tIns="34225" rIns="68448" bIns="34225" anchor="ctr"/>
          <a:lstStyle/>
          <a:p>
            <a:pPr algn="r" defTabSz="684552" eaLnBrk="0" fontAlgn="auto" hangingPunct="0">
              <a:spcBef>
                <a:spcPts val="0"/>
              </a:spcBef>
              <a:spcAft>
                <a:spcPts val="0"/>
              </a:spcAft>
              <a:defRPr/>
            </a:pPr>
            <a:endParaRPr lang="en-US" sz="800" kern="0" dirty="0">
              <a:solidFill>
                <a:sysClr val="windowText" lastClr="000000"/>
              </a:solidFill>
              <a:latin typeface="Segoe" pitchFamily="34" charset="0"/>
            </a:endParaRPr>
          </a:p>
        </p:txBody>
      </p:sp>
      <p:cxnSp>
        <p:nvCxnSpPr>
          <p:cNvPr id="37" name="Straight Arrow Connector 36"/>
          <p:cNvCxnSpPr/>
          <p:nvPr/>
        </p:nvCxnSpPr>
        <p:spPr bwMode="auto">
          <a:xfrm rot="16200000" flipV="1">
            <a:off x="4980782" y="1518444"/>
            <a:ext cx="671512" cy="0"/>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cxnSp>
        <p:nvCxnSpPr>
          <p:cNvPr id="38" name="Straight Arrow Connector 37"/>
          <p:cNvCxnSpPr/>
          <p:nvPr/>
        </p:nvCxnSpPr>
        <p:spPr bwMode="auto">
          <a:xfrm>
            <a:off x="5316538" y="1854200"/>
            <a:ext cx="1774825" cy="1588"/>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sp>
        <p:nvSpPr>
          <p:cNvPr id="393262" name="Text Placeholder 6"/>
          <p:cNvSpPr txBox="1">
            <a:spLocks/>
          </p:cNvSpPr>
          <p:nvPr/>
        </p:nvSpPr>
        <p:spPr bwMode="auto">
          <a:xfrm>
            <a:off x="6415088" y="1651000"/>
            <a:ext cx="642937" cy="100013"/>
          </a:xfrm>
          <a:prstGeom prst="rect">
            <a:avLst/>
          </a:prstGeom>
          <a:noFill/>
          <a:ln w="9525">
            <a:noFill/>
            <a:miter lim="800000"/>
            <a:headEnd/>
            <a:tailEnd/>
          </a:ln>
        </p:spPr>
        <p:txBody>
          <a:bodyPr lIns="0" tIns="0" rIns="0" bIns="0"/>
          <a:lstStyle/>
          <a:p>
            <a:pPr algn="ctr" defTabSz="684213" eaLnBrk="0" hangingPunct="0">
              <a:spcBef>
                <a:spcPct val="20000"/>
              </a:spcBef>
              <a:buClr>
                <a:srgbClr val="000000"/>
              </a:buClr>
            </a:pPr>
            <a:r>
              <a:rPr lang="en-US" sz="600" b="1" i="1">
                <a:solidFill>
                  <a:srgbClr val="FFFFFF"/>
                </a:solidFill>
                <a:latin typeface="Segoe UI"/>
              </a:rPr>
              <a:t>Average Usage</a:t>
            </a:r>
          </a:p>
        </p:txBody>
      </p:sp>
      <p:sp>
        <p:nvSpPr>
          <p:cNvPr id="393263" name="Rectangle 39"/>
          <p:cNvSpPr>
            <a:spLocks noChangeArrowheads="1"/>
          </p:cNvSpPr>
          <p:nvPr/>
        </p:nvSpPr>
        <p:spPr bwMode="auto">
          <a:xfrm rot="-5400000">
            <a:off x="4931569" y="1459707"/>
            <a:ext cx="522287"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Compute </a:t>
            </a:r>
          </a:p>
        </p:txBody>
      </p:sp>
      <p:sp>
        <p:nvSpPr>
          <p:cNvPr id="393264" name="Rectangle 40"/>
          <p:cNvSpPr>
            <a:spLocks noChangeArrowheads="1"/>
          </p:cNvSpPr>
          <p:nvPr/>
        </p:nvSpPr>
        <p:spPr bwMode="auto">
          <a:xfrm>
            <a:off x="5934075" y="1930400"/>
            <a:ext cx="496888"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Time </a:t>
            </a:r>
          </a:p>
        </p:txBody>
      </p:sp>
      <p:pic>
        <p:nvPicPr>
          <p:cNvPr id="42" name="TextBox 41"/>
          <p:cNvPicPr>
            <a:picLocks noChangeArrowheads="1"/>
          </p:cNvPicPr>
          <p:nvPr/>
        </p:nvPicPr>
        <p:blipFill>
          <a:blip r:embed="rId11"/>
          <a:srcRect/>
          <a:stretch>
            <a:fillRect/>
          </a:stretch>
        </p:blipFill>
        <p:spPr bwMode="auto">
          <a:xfrm>
            <a:off x="5053013" y="785813"/>
            <a:ext cx="2152650" cy="300037"/>
          </a:xfrm>
          <a:prstGeom prst="rect">
            <a:avLst/>
          </a:prstGeom>
          <a:noFill/>
        </p:spPr>
      </p:pic>
      <p:pic>
        <p:nvPicPr>
          <p:cNvPr id="43" name="Rectangle 42"/>
          <p:cNvPicPr>
            <a:picLocks noChangeArrowheads="1"/>
          </p:cNvPicPr>
          <p:nvPr/>
        </p:nvPicPr>
        <p:blipFill>
          <a:blip r:embed="rId12"/>
          <a:srcRect/>
          <a:stretch>
            <a:fillRect/>
          </a:stretch>
        </p:blipFill>
        <p:spPr bwMode="auto">
          <a:xfrm>
            <a:off x="4840288" y="2152650"/>
            <a:ext cx="2663825" cy="541338"/>
          </a:xfrm>
          <a:prstGeom prst="rect">
            <a:avLst/>
          </a:prstGeom>
          <a:noFill/>
        </p:spPr>
      </p:pic>
      <p:pic>
        <p:nvPicPr>
          <p:cNvPr id="35" name="Freeform 34"/>
          <p:cNvPicPr>
            <a:picLocks noChangeArrowheads="1"/>
          </p:cNvPicPr>
          <p:nvPr/>
        </p:nvPicPr>
        <p:blipFill>
          <a:blip r:embed="rId13"/>
          <a:srcRect/>
          <a:stretch>
            <a:fillRect/>
          </a:stretch>
        </p:blipFill>
        <p:spPr bwMode="auto">
          <a:xfrm>
            <a:off x="5273675" y="1047750"/>
            <a:ext cx="1919288" cy="903288"/>
          </a:xfrm>
          <a:prstGeom prst="rect">
            <a:avLst/>
          </a:prstGeom>
          <a:noFill/>
        </p:spPr>
      </p:pic>
      <p:grpSp>
        <p:nvGrpSpPr>
          <p:cNvPr id="45" name="Rectangle 44"/>
          <p:cNvGrpSpPr>
            <a:grpSpLocks/>
          </p:cNvGrpSpPr>
          <p:nvPr/>
        </p:nvGrpSpPr>
        <p:grpSpPr bwMode="auto">
          <a:xfrm>
            <a:off x="4827588" y="2944813"/>
            <a:ext cx="2579687" cy="1316037"/>
            <a:chOff x="3041" y="1855"/>
            <a:chExt cx="1625" cy="829"/>
          </a:xfrm>
        </p:grpSpPr>
        <p:pic>
          <p:nvPicPr>
            <p:cNvPr id="393268" name="Rectangle 44"/>
            <p:cNvPicPr>
              <a:picLocks noChangeArrowheads="1"/>
            </p:cNvPicPr>
            <p:nvPr/>
          </p:nvPicPr>
          <p:blipFill>
            <a:blip r:embed="rId14"/>
            <a:srcRect/>
            <a:stretch>
              <a:fillRect/>
            </a:stretch>
          </p:blipFill>
          <p:spPr bwMode="auto">
            <a:xfrm>
              <a:off x="3041" y="1855"/>
              <a:ext cx="1625" cy="829"/>
            </a:xfrm>
            <a:prstGeom prst="rect">
              <a:avLst/>
            </a:prstGeom>
            <a:noFill/>
          </p:spPr>
        </p:pic>
        <p:sp>
          <p:nvSpPr>
            <p:cNvPr id="393269" name="Text Box 53"/>
            <p:cNvSpPr txBox="1">
              <a:spLocks noChangeArrowheads="1"/>
            </p:cNvSpPr>
            <p:nvPr/>
          </p:nvSpPr>
          <p:spPr bwMode="auto">
            <a:xfrm>
              <a:off x="3048" y="1864"/>
              <a:ext cx="1607" cy="808"/>
            </a:xfrm>
            <a:prstGeom prst="rect">
              <a:avLst/>
            </a:prstGeom>
            <a:noFill/>
            <a:ln w="9525">
              <a:noFill/>
              <a:miter lim="800000"/>
              <a:headEnd/>
              <a:tailEnd/>
            </a:ln>
          </p:spPr>
          <p:txBody>
            <a:bodyPr lIns="68448" tIns="34225" rIns="68448" bIns="34225" anchor="ctr"/>
            <a:lstStyle/>
            <a:p>
              <a:pPr algn="r" defTabSz="684213" eaLnBrk="0" hangingPunct="0"/>
              <a:endParaRPr lang="ru-RU" sz="800">
                <a:solidFill>
                  <a:srgbClr val="000000"/>
                </a:solidFill>
                <a:latin typeface="Segoe"/>
              </a:endParaRPr>
            </a:p>
          </p:txBody>
        </p:sp>
      </p:grpSp>
      <p:cxnSp>
        <p:nvCxnSpPr>
          <p:cNvPr id="46" name="Straight Arrow Connector 45"/>
          <p:cNvCxnSpPr/>
          <p:nvPr/>
        </p:nvCxnSpPr>
        <p:spPr bwMode="auto">
          <a:xfrm rot="16200000" flipV="1">
            <a:off x="4974432" y="3667919"/>
            <a:ext cx="671512" cy="0"/>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cxnSp>
        <p:nvCxnSpPr>
          <p:cNvPr id="47" name="Straight Arrow Connector 46"/>
          <p:cNvCxnSpPr/>
          <p:nvPr/>
        </p:nvCxnSpPr>
        <p:spPr bwMode="auto">
          <a:xfrm>
            <a:off x="5310188" y="4003675"/>
            <a:ext cx="1774825" cy="1588"/>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sp>
        <p:nvSpPr>
          <p:cNvPr id="393273" name="Rectangle 47"/>
          <p:cNvSpPr>
            <a:spLocks noChangeArrowheads="1"/>
          </p:cNvSpPr>
          <p:nvPr/>
        </p:nvSpPr>
        <p:spPr bwMode="auto">
          <a:xfrm rot="-5400000">
            <a:off x="4925219" y="3609182"/>
            <a:ext cx="522287"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Compute </a:t>
            </a:r>
          </a:p>
        </p:txBody>
      </p:sp>
      <p:sp>
        <p:nvSpPr>
          <p:cNvPr id="393274" name="Rectangle 48"/>
          <p:cNvSpPr>
            <a:spLocks noChangeArrowheads="1"/>
          </p:cNvSpPr>
          <p:nvPr/>
        </p:nvSpPr>
        <p:spPr bwMode="auto">
          <a:xfrm>
            <a:off x="5919788" y="4079875"/>
            <a:ext cx="496887" cy="146050"/>
          </a:xfrm>
          <a:prstGeom prst="rect">
            <a:avLst/>
          </a:prstGeom>
          <a:noFill/>
          <a:ln w="9525">
            <a:noFill/>
            <a:miter lim="800000"/>
            <a:headEnd/>
            <a:tailEnd/>
          </a:ln>
        </p:spPr>
        <p:txBody>
          <a:bodyPr lIns="68448" tIns="34225" rIns="68448" bIns="34225">
            <a:spAutoFit/>
          </a:bodyPr>
          <a:lstStyle/>
          <a:p>
            <a:pPr marL="169863" indent="-169863" algn="ctr" defTabSz="684213" eaLnBrk="0" hangingPunct="0">
              <a:lnSpc>
                <a:spcPts val="600"/>
              </a:lnSpc>
              <a:spcBef>
                <a:spcPct val="20000"/>
              </a:spcBef>
              <a:buClr>
                <a:srgbClr val="000000"/>
              </a:buClr>
            </a:pPr>
            <a:r>
              <a:rPr lang="en-US" sz="700" b="1">
                <a:solidFill>
                  <a:srgbClr val="FFFFFF"/>
                </a:solidFill>
                <a:latin typeface="Segoe UI"/>
              </a:rPr>
              <a:t>Time </a:t>
            </a:r>
          </a:p>
        </p:txBody>
      </p:sp>
      <p:sp>
        <p:nvSpPr>
          <p:cNvPr id="393275" name="Text Placeholder 6"/>
          <p:cNvSpPr txBox="1">
            <a:spLocks/>
          </p:cNvSpPr>
          <p:nvPr/>
        </p:nvSpPr>
        <p:spPr bwMode="auto">
          <a:xfrm>
            <a:off x="5849938" y="3856038"/>
            <a:ext cx="642937" cy="100012"/>
          </a:xfrm>
          <a:prstGeom prst="rect">
            <a:avLst/>
          </a:prstGeom>
          <a:noFill/>
          <a:ln w="9525">
            <a:noFill/>
            <a:miter lim="800000"/>
            <a:headEnd/>
            <a:tailEnd/>
          </a:ln>
        </p:spPr>
        <p:txBody>
          <a:bodyPr lIns="0" tIns="0" rIns="0" bIns="0"/>
          <a:lstStyle/>
          <a:p>
            <a:pPr algn="ctr" defTabSz="684213" eaLnBrk="0" hangingPunct="0">
              <a:spcBef>
                <a:spcPct val="20000"/>
              </a:spcBef>
              <a:buClr>
                <a:srgbClr val="000000"/>
              </a:buClr>
            </a:pPr>
            <a:r>
              <a:rPr lang="en-US" sz="600" b="1" i="1">
                <a:solidFill>
                  <a:srgbClr val="FFFFFF"/>
                </a:solidFill>
                <a:latin typeface="Segoe UI"/>
              </a:rPr>
              <a:t>Average Usage </a:t>
            </a:r>
          </a:p>
        </p:txBody>
      </p:sp>
      <p:pic>
        <p:nvPicPr>
          <p:cNvPr id="51" name="TextBox 50"/>
          <p:cNvPicPr>
            <a:picLocks noChangeArrowheads="1"/>
          </p:cNvPicPr>
          <p:nvPr/>
        </p:nvPicPr>
        <p:blipFill>
          <a:blip r:embed="rId15"/>
          <a:srcRect/>
          <a:stretch>
            <a:fillRect/>
          </a:stretch>
        </p:blipFill>
        <p:spPr bwMode="auto">
          <a:xfrm>
            <a:off x="5048250" y="2932113"/>
            <a:ext cx="2151063" cy="298450"/>
          </a:xfrm>
          <a:prstGeom prst="rect">
            <a:avLst/>
          </a:prstGeom>
          <a:noFill/>
        </p:spPr>
      </p:pic>
      <p:pic>
        <p:nvPicPr>
          <p:cNvPr id="52" name="Rectangle 51"/>
          <p:cNvPicPr>
            <a:picLocks noChangeArrowheads="1"/>
          </p:cNvPicPr>
          <p:nvPr/>
        </p:nvPicPr>
        <p:blipFill>
          <a:blip r:embed="rId16"/>
          <a:srcRect/>
          <a:stretch>
            <a:fillRect/>
          </a:stretch>
        </p:blipFill>
        <p:spPr bwMode="auto">
          <a:xfrm>
            <a:off x="4833938" y="4286250"/>
            <a:ext cx="2944812" cy="547688"/>
          </a:xfrm>
          <a:prstGeom prst="rect">
            <a:avLst/>
          </a:prstGeom>
          <a:noFill/>
        </p:spPr>
      </p:pic>
      <p:grpSp>
        <p:nvGrpSpPr>
          <p:cNvPr id="393278" name="Group 52"/>
          <p:cNvGrpSpPr>
            <a:grpSpLocks/>
          </p:cNvGrpSpPr>
          <p:nvPr/>
        </p:nvGrpSpPr>
        <p:grpSpPr bwMode="auto">
          <a:xfrm>
            <a:off x="5324475" y="3382963"/>
            <a:ext cx="1704975" cy="436562"/>
            <a:chOff x="3460618" y="6566490"/>
            <a:chExt cx="2273432" cy="583019"/>
          </a:xfrm>
        </p:grpSpPr>
        <p:cxnSp>
          <p:nvCxnSpPr>
            <p:cNvPr id="54" name="Straight Arrow Connector 53"/>
            <p:cNvCxnSpPr/>
            <p:nvPr/>
          </p:nvCxnSpPr>
          <p:spPr bwMode="auto">
            <a:xfrm rot="5400000" flipH="1" flipV="1">
              <a:off x="5620704" y="6745715"/>
              <a:ext cx="125085" cy="101606"/>
            </a:xfrm>
            <a:prstGeom prst="straightConnector1">
              <a:avLst/>
            </a:prstGeom>
            <a:ln w="19050">
              <a:solidFill>
                <a:schemeClr val="tx1"/>
              </a:solidFill>
              <a:headEnd type="none" w="med" len="med"/>
              <a:tailEnd type="arrow"/>
            </a:ln>
          </p:spPr>
          <p:style>
            <a:lnRef idx="3">
              <a:schemeClr val="accent3"/>
            </a:lnRef>
            <a:fillRef idx="0">
              <a:schemeClr val="accent3"/>
            </a:fillRef>
            <a:effectRef idx="2">
              <a:schemeClr val="accent3"/>
            </a:effectRef>
            <a:fontRef idx="minor">
              <a:schemeClr val="tx1"/>
            </a:fontRef>
          </p:style>
        </p:cxnSp>
        <p:sp>
          <p:nvSpPr>
            <p:cNvPr id="55" name="Freeform 54"/>
            <p:cNvSpPr/>
            <p:nvPr/>
          </p:nvSpPr>
          <p:spPr>
            <a:xfrm>
              <a:off x="3460618" y="6566490"/>
              <a:ext cx="2190878" cy="583019"/>
            </a:xfrm>
            <a:custGeom>
              <a:avLst/>
              <a:gdLst>
                <a:gd name="connsiteX0" fmla="*/ 0 w 2190307"/>
                <a:gd name="connsiteY0" fmla="*/ 689345 h 781494"/>
                <a:gd name="connsiteX1" fmla="*/ 531628 w 2190307"/>
                <a:gd name="connsiteY1" fmla="*/ 8861 h 781494"/>
                <a:gd name="connsiteX2" fmla="*/ 967563 w 2190307"/>
                <a:gd name="connsiteY2" fmla="*/ 742508 h 781494"/>
                <a:gd name="connsiteX3" fmla="*/ 1435395 w 2190307"/>
                <a:gd name="connsiteY3" fmla="*/ 8861 h 781494"/>
                <a:gd name="connsiteX4" fmla="*/ 1828800 w 2190307"/>
                <a:gd name="connsiteY4" fmla="*/ 721243 h 781494"/>
                <a:gd name="connsiteX5" fmla="*/ 2190307 w 2190307"/>
                <a:gd name="connsiteY5" fmla="*/ 370368 h 78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0307" h="781494">
                  <a:moveTo>
                    <a:pt x="0" y="689345"/>
                  </a:moveTo>
                  <a:cubicBezTo>
                    <a:pt x="185183" y="344672"/>
                    <a:pt x="370367" y="0"/>
                    <a:pt x="531628" y="8861"/>
                  </a:cubicBezTo>
                  <a:cubicBezTo>
                    <a:pt x="692889" y="17722"/>
                    <a:pt x="816935" y="742508"/>
                    <a:pt x="967563" y="742508"/>
                  </a:cubicBezTo>
                  <a:cubicBezTo>
                    <a:pt x="1118191" y="742508"/>
                    <a:pt x="1291856" y="12405"/>
                    <a:pt x="1435395" y="8861"/>
                  </a:cubicBezTo>
                  <a:cubicBezTo>
                    <a:pt x="1578934" y="5317"/>
                    <a:pt x="1702981" y="660992"/>
                    <a:pt x="1828800" y="721243"/>
                  </a:cubicBezTo>
                  <a:cubicBezTo>
                    <a:pt x="1954619" y="781494"/>
                    <a:pt x="2119423" y="430619"/>
                    <a:pt x="2190307" y="370368"/>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684525" fontAlgn="auto">
                <a:spcBef>
                  <a:spcPts val="0"/>
                </a:spcBef>
                <a:spcAft>
                  <a:spcPts val="0"/>
                </a:spcAft>
                <a:defRPr/>
              </a:pPr>
              <a:endParaRPr lang="en-US" sz="1400" dirty="0">
                <a:solidFill>
                  <a:srgbClr val="FFFFFF"/>
                </a:solidFill>
              </a:endParaRPr>
            </a:p>
          </p:txBody>
        </p:sp>
      </p:grpSp>
      <p:pic>
        <p:nvPicPr>
          <p:cNvPr id="56" name="Title 55"/>
          <p:cNvPicPr>
            <a:picLocks noGrp="1" noChangeArrowheads="1"/>
          </p:cNvPicPr>
          <p:nvPr>
            <p:ph type="title"/>
          </p:nvPr>
        </p:nvPicPr>
        <p:blipFill>
          <a:blip r:embed="rId17"/>
          <a:srcRect/>
          <a:stretch>
            <a:fillRect/>
          </a:stretch>
        </p:blipFill>
        <p:spPr bwMode="auto">
          <a:xfrm>
            <a:off x="109538" y="-36513"/>
            <a:ext cx="8693150" cy="688976"/>
          </a:xfr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tel 1"/>
          <p:cNvPicPr>
            <a:picLocks noChangeArrowheads="1"/>
          </p:cNvPicPr>
          <p:nvPr/>
        </p:nvPicPr>
        <p:blipFill>
          <a:blip r:embed="rId2"/>
          <a:srcRect/>
          <a:stretch>
            <a:fillRect/>
          </a:stretch>
        </p:blipFill>
        <p:spPr bwMode="auto">
          <a:xfrm>
            <a:off x="371475" y="6350"/>
            <a:ext cx="8169275" cy="779463"/>
          </a:xfrm>
          <a:prstGeom prst="rect">
            <a:avLst/>
          </a:prstGeom>
          <a:noFill/>
        </p:spPr>
      </p:pic>
      <p:pic>
        <p:nvPicPr>
          <p:cNvPr id="5" name="Inhaltsplatzhalter 5"/>
          <p:cNvPicPr>
            <a:picLocks noChangeArrowheads="1"/>
          </p:cNvPicPr>
          <p:nvPr/>
        </p:nvPicPr>
        <p:blipFill>
          <a:blip r:embed="rId3"/>
          <a:srcRect/>
          <a:stretch>
            <a:fillRect/>
          </a:stretch>
        </p:blipFill>
        <p:spPr bwMode="auto">
          <a:xfrm>
            <a:off x="828675" y="963613"/>
            <a:ext cx="4475163" cy="1169987"/>
          </a:xfrm>
          <a:prstGeom prst="rect">
            <a:avLst/>
          </a:prstGeom>
          <a:noFill/>
        </p:spPr>
      </p:pic>
      <p:pic>
        <p:nvPicPr>
          <p:cNvPr id="6" name="Inhaltsplatzhalter 6"/>
          <p:cNvPicPr>
            <a:picLocks noChangeArrowheads="1"/>
          </p:cNvPicPr>
          <p:nvPr/>
        </p:nvPicPr>
        <p:blipFill>
          <a:blip r:embed="rId4"/>
          <a:srcRect/>
          <a:stretch>
            <a:fillRect/>
          </a:stretch>
        </p:blipFill>
        <p:spPr bwMode="auto">
          <a:xfrm>
            <a:off x="669925" y="2041525"/>
            <a:ext cx="5273675" cy="1530350"/>
          </a:xfrm>
          <a:prstGeom prst="rect">
            <a:avLst/>
          </a:prstGeom>
          <a:noFill/>
        </p:spPr>
      </p:pic>
      <p:pic>
        <p:nvPicPr>
          <p:cNvPr id="7" name="Picture 2" descr="HP POD Data Center Container"/>
          <p:cNvPicPr>
            <a:picLocks noChangeAspect="1" noChangeArrowheads="1"/>
          </p:cNvPicPr>
          <p:nvPr/>
        </p:nvPicPr>
        <p:blipFill>
          <a:blip r:embed="rId5"/>
          <a:srcRect/>
          <a:stretch>
            <a:fillRect/>
          </a:stretch>
        </p:blipFill>
        <p:spPr bwMode="auto">
          <a:xfrm>
            <a:off x="669925" y="3425825"/>
            <a:ext cx="2401888" cy="2292350"/>
          </a:xfrm>
          <a:prstGeom prst="rect">
            <a:avLst/>
          </a:prstGeom>
          <a:noFill/>
        </p:spPr>
      </p:pic>
      <p:sp>
        <p:nvSpPr>
          <p:cNvPr id="394245" name="Textfeld 8"/>
          <p:cNvSpPr txBox="1">
            <a:spLocks noChangeArrowheads="1"/>
          </p:cNvSpPr>
          <p:nvPr/>
        </p:nvSpPr>
        <p:spPr bwMode="auto">
          <a:xfrm>
            <a:off x="3076575" y="4572000"/>
            <a:ext cx="2219325" cy="215900"/>
          </a:xfrm>
          <a:prstGeom prst="rect">
            <a:avLst/>
          </a:prstGeom>
          <a:noFill/>
          <a:ln w="9525">
            <a:noFill/>
            <a:miter lim="800000"/>
            <a:headEnd/>
            <a:tailEnd/>
          </a:ln>
        </p:spPr>
        <p:txBody>
          <a:bodyPr>
            <a:spAutoFit/>
          </a:bodyPr>
          <a:lstStyle/>
          <a:p>
            <a:pPr algn="ctr"/>
            <a:r>
              <a:rPr lang="en-US" sz="800">
                <a:solidFill>
                  <a:srgbClr val="FFFFFF"/>
                </a:solidFill>
                <a:latin typeface="Segoe UI"/>
              </a:rPr>
              <a:t>© www.datacenterknowledge.com </a:t>
            </a:r>
          </a:p>
        </p:txBody>
      </p:sp>
      <p:pic>
        <p:nvPicPr>
          <p:cNvPr id="9" name="Picture 6" descr="The interior of a 40-foot container inside the new Microsoft Chicago data center, packed with servers on either side of a center aisle (click to see a larger version of this image)."/>
          <p:cNvPicPr>
            <a:picLocks noChangeAspect="1" noChangeArrowheads="1"/>
          </p:cNvPicPr>
          <p:nvPr/>
        </p:nvPicPr>
        <p:blipFill>
          <a:blip r:embed="rId6"/>
          <a:srcRect/>
          <a:stretch>
            <a:fillRect/>
          </a:stretch>
        </p:blipFill>
        <p:spPr bwMode="auto">
          <a:xfrm>
            <a:off x="3157538" y="3432175"/>
            <a:ext cx="2133600" cy="2266950"/>
          </a:xfrm>
          <a:prstGeom prst="rect">
            <a:avLst/>
          </a:prstGeom>
          <a:noFill/>
        </p:spPr>
      </p:pic>
      <p:pic>
        <p:nvPicPr>
          <p:cNvPr id="10" name="Picture 8" descr="An aerial view of the Microsoft data center in Dublin showing the rooftop air handler units atop the first phased of the facility, as well as the vacant roof space available for additional air handlers as the remainder of the facility is built out."/>
          <p:cNvPicPr>
            <a:picLocks noChangeAspect="1" noChangeArrowheads="1"/>
          </p:cNvPicPr>
          <p:nvPr/>
        </p:nvPicPr>
        <p:blipFill>
          <a:blip r:embed="rId7"/>
          <a:srcRect/>
          <a:stretch>
            <a:fillRect/>
          </a:stretch>
        </p:blipFill>
        <p:spPr bwMode="auto">
          <a:xfrm>
            <a:off x="5614988" y="1047750"/>
            <a:ext cx="3108325" cy="3305175"/>
          </a:xfrm>
          <a:prstGeom prst="rect">
            <a:avLst/>
          </a:prstGeom>
          <a:noFill/>
        </p:spPr>
      </p:pic>
      <p:sp>
        <p:nvSpPr>
          <p:cNvPr id="394248" name="Textfeld 12"/>
          <p:cNvSpPr txBox="1">
            <a:spLocks noChangeArrowheads="1"/>
          </p:cNvSpPr>
          <p:nvPr/>
        </p:nvSpPr>
        <p:spPr bwMode="auto">
          <a:xfrm>
            <a:off x="6057900" y="2693988"/>
            <a:ext cx="2219325" cy="214312"/>
          </a:xfrm>
          <a:prstGeom prst="rect">
            <a:avLst/>
          </a:prstGeom>
          <a:noFill/>
          <a:ln w="9525">
            <a:noFill/>
            <a:miter lim="800000"/>
            <a:headEnd/>
            <a:tailEnd/>
          </a:ln>
        </p:spPr>
        <p:txBody>
          <a:bodyPr>
            <a:spAutoFit/>
          </a:bodyPr>
          <a:lstStyle/>
          <a:p>
            <a:pPr algn="ctr"/>
            <a:r>
              <a:rPr lang="en-US" sz="800">
                <a:solidFill>
                  <a:srgbClr val="FFFFFF"/>
                </a:solidFill>
                <a:latin typeface="Segoe UI"/>
              </a:rPr>
              <a:t>© www.datacenterknowledge.com </a:t>
            </a:r>
          </a:p>
        </p:txBody>
      </p:sp>
      <p:pic>
        <p:nvPicPr>
          <p:cNvPr id="12" name="Picture 10" descr="A view of the container area in the new Microsoft data center in Chicago."/>
          <p:cNvPicPr>
            <a:picLocks noChangeAspect="1" noChangeArrowheads="1"/>
          </p:cNvPicPr>
          <p:nvPr/>
        </p:nvPicPr>
        <p:blipFill>
          <a:blip r:embed="rId8"/>
          <a:srcRect/>
          <a:stretch>
            <a:fillRect/>
          </a:stretch>
        </p:blipFill>
        <p:spPr bwMode="auto">
          <a:xfrm>
            <a:off x="5632450" y="2932113"/>
            <a:ext cx="3073400" cy="3279775"/>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265" name="Picture 43" descr="F:\Clip_Installer\DVD_ART\Artwork_Imagery\Shapes and Graphics\Map Globe\world map green blue.png"/>
          <p:cNvPicPr>
            <a:picLocks noChangeAspect="1" noChangeArrowheads="1"/>
          </p:cNvPicPr>
          <p:nvPr/>
        </p:nvPicPr>
        <p:blipFill>
          <a:blip r:embed="rId3">
            <a:grayscl/>
          </a:blip>
          <a:srcRect/>
          <a:stretch>
            <a:fillRect/>
          </a:stretch>
        </p:blipFill>
        <p:spPr bwMode="auto">
          <a:xfrm>
            <a:off x="-1003300" y="873125"/>
            <a:ext cx="10447338" cy="3894138"/>
          </a:xfrm>
          <a:prstGeom prst="rect">
            <a:avLst/>
          </a:prstGeom>
          <a:noFill/>
          <a:ln w="9525">
            <a:noFill/>
            <a:miter lim="800000"/>
            <a:headEnd/>
            <a:tailEnd/>
          </a:ln>
        </p:spPr>
      </p:pic>
      <p:sp>
        <p:nvSpPr>
          <p:cNvPr id="7" name="Content Placeholder 2"/>
          <p:cNvSpPr txBox="1">
            <a:spLocks/>
          </p:cNvSpPr>
          <p:nvPr/>
        </p:nvSpPr>
        <p:spPr>
          <a:xfrm>
            <a:off x="450850" y="3619500"/>
            <a:ext cx="7835900" cy="1249363"/>
          </a:xfrm>
          <a:prstGeom prst="rect">
            <a:avLst/>
          </a:prstGeom>
        </p:spPr>
        <p:txBody>
          <a:bodyPr lIns="91432" tIns="45716" rIns="91432" bIns="45716"/>
          <a:lstStyle/>
          <a:p>
            <a:pPr marL="396843" indent="-396843" defTabSz="914289" fontAlgn="auto">
              <a:lnSpc>
                <a:spcPct val="90000"/>
              </a:lnSpc>
              <a:spcBef>
                <a:spcPct val="20000"/>
              </a:spcBef>
              <a:spcAft>
                <a:spcPts val="0"/>
              </a:spcAft>
              <a:defRPr/>
            </a:pPr>
            <a:endParaRPr lang="en-US" dirty="0">
              <a:solidFill>
                <a:prstClr val="black"/>
              </a:solidFill>
              <a:effectLst>
                <a:outerShdw blurRad="38100" dist="38100" dir="2700000" algn="tl">
                  <a:srgbClr val="000000">
                    <a:alpha val="43137"/>
                  </a:srgbClr>
                </a:outerShdw>
              </a:effectLst>
              <a:latin typeface="+mn-lt"/>
            </a:endParaRPr>
          </a:p>
        </p:txBody>
      </p:sp>
      <p:pic>
        <p:nvPicPr>
          <p:cNvPr id="395267" name="Picture 3" descr="F:\Clip_Installer\DVD_ART\BoxShots_Logos\Office Online\Office Online logo white.png"/>
          <p:cNvPicPr>
            <a:picLocks noChangeAspect="1" noChangeArrowheads="1"/>
          </p:cNvPicPr>
          <p:nvPr/>
        </p:nvPicPr>
        <p:blipFill>
          <a:blip r:embed="rId4"/>
          <a:srcRect/>
          <a:stretch>
            <a:fillRect/>
          </a:stretch>
        </p:blipFill>
        <p:spPr bwMode="auto">
          <a:xfrm>
            <a:off x="4389438" y="3619500"/>
            <a:ext cx="1350962" cy="222250"/>
          </a:xfrm>
          <a:prstGeom prst="rect">
            <a:avLst/>
          </a:prstGeom>
          <a:noFill/>
          <a:ln w="9525">
            <a:noFill/>
            <a:miter lim="800000"/>
            <a:headEnd/>
            <a:tailEnd/>
          </a:ln>
        </p:spPr>
      </p:pic>
      <p:pic>
        <p:nvPicPr>
          <p:cNvPr id="395268" name="Picture 5" descr="F:\Clip_Installer\DVD_ART\BoxShots_Logos\Office Live Workspaces\Office Live Workspaces logo r.png"/>
          <p:cNvPicPr>
            <a:picLocks noChangeAspect="1" noChangeArrowheads="1"/>
          </p:cNvPicPr>
          <p:nvPr/>
        </p:nvPicPr>
        <p:blipFill>
          <a:blip r:embed="rId5"/>
          <a:srcRect/>
          <a:stretch>
            <a:fillRect/>
          </a:stretch>
        </p:blipFill>
        <p:spPr bwMode="auto">
          <a:xfrm>
            <a:off x="6680200" y="1160463"/>
            <a:ext cx="2214563" cy="250825"/>
          </a:xfrm>
          <a:prstGeom prst="rect">
            <a:avLst/>
          </a:prstGeom>
          <a:noFill/>
          <a:ln w="9525">
            <a:noFill/>
            <a:miter lim="800000"/>
            <a:headEnd/>
            <a:tailEnd/>
          </a:ln>
        </p:spPr>
      </p:pic>
      <p:pic>
        <p:nvPicPr>
          <p:cNvPr id="395269" name="Picture 6" descr="F:\Clip_Installer\DVD_ART\BoxShots_Logos\Xbox Live\Xbox Live logo vertical.png"/>
          <p:cNvPicPr>
            <a:picLocks noChangeAspect="1" noChangeArrowheads="1"/>
          </p:cNvPicPr>
          <p:nvPr/>
        </p:nvPicPr>
        <p:blipFill>
          <a:blip r:embed="rId6"/>
          <a:srcRect/>
          <a:stretch>
            <a:fillRect/>
          </a:stretch>
        </p:blipFill>
        <p:spPr bwMode="auto">
          <a:xfrm>
            <a:off x="7364413" y="3486150"/>
            <a:ext cx="954087" cy="341313"/>
          </a:xfrm>
          <a:prstGeom prst="rect">
            <a:avLst/>
          </a:prstGeom>
          <a:noFill/>
          <a:ln w="9525">
            <a:noFill/>
            <a:miter lim="800000"/>
            <a:headEnd/>
            <a:tailEnd/>
          </a:ln>
        </p:spPr>
      </p:pic>
      <p:pic>
        <p:nvPicPr>
          <p:cNvPr id="395270" name="Picture 11" descr="F:\Clip_Installer\DVD_ART\BoxShots_Logos\Silverlight\Silverlight h c reverse.png"/>
          <p:cNvPicPr>
            <a:picLocks noChangeAspect="1" noChangeArrowheads="1"/>
          </p:cNvPicPr>
          <p:nvPr/>
        </p:nvPicPr>
        <p:blipFill>
          <a:blip r:embed="rId7"/>
          <a:srcRect/>
          <a:stretch>
            <a:fillRect/>
          </a:stretch>
        </p:blipFill>
        <p:spPr bwMode="auto">
          <a:xfrm>
            <a:off x="4411663" y="2339975"/>
            <a:ext cx="1800225" cy="438150"/>
          </a:xfrm>
          <a:prstGeom prst="rect">
            <a:avLst/>
          </a:prstGeom>
          <a:noFill/>
          <a:ln w="9525">
            <a:noFill/>
            <a:miter lim="800000"/>
            <a:headEnd/>
            <a:tailEnd/>
          </a:ln>
        </p:spPr>
      </p:pic>
      <p:pic>
        <p:nvPicPr>
          <p:cNvPr id="395271" name="Picture 14" descr="F:\Clip_Installer\DVD_ART\BoxShots_Logos\Office Live Meeting\Office Live Meeting logo r.png"/>
          <p:cNvPicPr>
            <a:picLocks noChangeAspect="1" noChangeArrowheads="1"/>
          </p:cNvPicPr>
          <p:nvPr/>
        </p:nvPicPr>
        <p:blipFill>
          <a:blip r:embed="rId8"/>
          <a:srcRect/>
          <a:stretch>
            <a:fillRect/>
          </a:stretch>
        </p:blipFill>
        <p:spPr bwMode="auto">
          <a:xfrm>
            <a:off x="322263" y="1635125"/>
            <a:ext cx="1852612" cy="246063"/>
          </a:xfrm>
          <a:prstGeom prst="rect">
            <a:avLst/>
          </a:prstGeom>
          <a:noFill/>
          <a:ln w="9525">
            <a:noFill/>
            <a:miter lim="800000"/>
            <a:headEnd/>
            <a:tailEnd/>
          </a:ln>
        </p:spPr>
      </p:pic>
      <p:pic>
        <p:nvPicPr>
          <p:cNvPr id="395272" name="Picture 22" descr="F:\Clip_Installer\DVD_ART\BoxShots_Logos\Windows Live - MANY Service Logos\Windows Live Hotmail\Windows Live Hotmail V Reverse.png"/>
          <p:cNvPicPr>
            <a:picLocks noChangeAspect="1" noChangeArrowheads="1"/>
          </p:cNvPicPr>
          <p:nvPr/>
        </p:nvPicPr>
        <p:blipFill>
          <a:blip r:embed="rId9"/>
          <a:srcRect/>
          <a:stretch>
            <a:fillRect/>
          </a:stretch>
        </p:blipFill>
        <p:spPr bwMode="auto">
          <a:xfrm>
            <a:off x="2566988" y="1123950"/>
            <a:ext cx="1131887" cy="531813"/>
          </a:xfrm>
          <a:prstGeom prst="rect">
            <a:avLst/>
          </a:prstGeom>
          <a:noFill/>
          <a:ln w="9525">
            <a:noFill/>
            <a:miter lim="800000"/>
            <a:headEnd/>
            <a:tailEnd/>
          </a:ln>
        </p:spPr>
      </p:pic>
      <p:pic>
        <p:nvPicPr>
          <p:cNvPr id="395273" name="Picture 28" descr="F:\Clip_Installer\DVD_ART\BoxShots_Logos\Windows Live - MANY Service Logos\Windows Live ID\Windows Live ID h logo r.png"/>
          <p:cNvPicPr>
            <a:picLocks noChangeAspect="1" noChangeArrowheads="1"/>
          </p:cNvPicPr>
          <p:nvPr/>
        </p:nvPicPr>
        <p:blipFill>
          <a:blip r:embed="rId10"/>
          <a:srcRect/>
          <a:stretch>
            <a:fillRect/>
          </a:stretch>
        </p:blipFill>
        <p:spPr bwMode="auto">
          <a:xfrm>
            <a:off x="533400" y="2800350"/>
            <a:ext cx="1643063" cy="222250"/>
          </a:xfrm>
          <a:prstGeom prst="rect">
            <a:avLst/>
          </a:prstGeom>
          <a:noFill/>
          <a:ln w="9525">
            <a:noFill/>
            <a:miter lim="800000"/>
            <a:headEnd/>
            <a:tailEnd/>
          </a:ln>
        </p:spPr>
      </p:pic>
      <p:sp>
        <p:nvSpPr>
          <p:cNvPr id="72" name="TextBox 71"/>
          <p:cNvSpPr txBox="1"/>
          <p:nvPr/>
        </p:nvSpPr>
        <p:spPr>
          <a:xfrm>
            <a:off x="7299325" y="3994150"/>
            <a:ext cx="1576388" cy="685800"/>
          </a:xfrm>
          <a:prstGeom prst="roundRect">
            <a:avLst/>
          </a:prstGeom>
          <a:blipFill dpi="0" rotWithShape="1">
            <a:blip r:embed="rId11">
              <a:alphaModFix amt="9000"/>
            </a:blip>
            <a:srcRect/>
            <a:tile tx="0" ty="0" sx="100000" sy="100000" flip="none" algn="tl"/>
          </a:blip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lIns="76188" tIns="38093" rIns="76188" bIns="38093" anchor="ctr"/>
          <a:lstStyle/>
          <a:p>
            <a:pPr algn="ctr" defTabSz="761878" fontAlgn="auto">
              <a:lnSpc>
                <a:spcPct val="83000"/>
              </a:lnSpc>
              <a:spcBef>
                <a:spcPts val="0"/>
              </a:spcBef>
              <a:spcAft>
                <a:spcPts val="0"/>
              </a:spcAft>
              <a:defRPr/>
            </a:pPr>
            <a:r>
              <a:rPr lang="ru-RU" altLang="zh-CN" sz="1500" kern="0" dirty="0">
                <a:solidFill>
                  <a:prstClr val="black"/>
                </a:solidFill>
                <a:latin typeface="+mn-lt"/>
              </a:rPr>
              <a:t>Плюс еще</a:t>
            </a:r>
            <a:r>
              <a:rPr lang="en-US" altLang="zh-CN" sz="1500" kern="0" dirty="0">
                <a:solidFill>
                  <a:prstClr val="black"/>
                </a:solidFill>
                <a:latin typeface="+mn-lt"/>
              </a:rPr>
              <a:t> </a:t>
            </a:r>
            <a:r>
              <a:rPr lang="en-US" altLang="zh-CN" sz="1500" kern="0" dirty="0">
                <a:solidFill>
                  <a:prstClr val="black"/>
                </a:solidFill>
                <a:latin typeface="+mn-lt"/>
              </a:rPr>
              <a:t>150 </a:t>
            </a:r>
            <a:r>
              <a:rPr lang="ru-RU" altLang="zh-CN" sz="1500" kern="0" dirty="0">
                <a:solidFill>
                  <a:prstClr val="black"/>
                </a:solidFill>
                <a:latin typeface="+mn-lt"/>
              </a:rPr>
              <a:t>сервисов и ЦОД</a:t>
            </a:r>
            <a:endParaRPr lang="en-US" altLang="zh-CN" sz="1500" kern="0" dirty="0">
              <a:solidFill>
                <a:prstClr val="black"/>
              </a:solidFill>
              <a:latin typeface="+mn-lt"/>
            </a:endParaRPr>
          </a:p>
        </p:txBody>
      </p:sp>
      <p:pic>
        <p:nvPicPr>
          <p:cNvPr id="395275" name="Picture 3"/>
          <p:cNvPicPr>
            <a:picLocks noChangeAspect="1" noChangeArrowheads="1"/>
          </p:cNvPicPr>
          <p:nvPr/>
        </p:nvPicPr>
        <p:blipFill>
          <a:blip r:embed="rId12"/>
          <a:srcRect/>
          <a:stretch>
            <a:fillRect/>
          </a:stretch>
        </p:blipFill>
        <p:spPr bwMode="auto">
          <a:xfrm>
            <a:off x="2284413" y="3292475"/>
            <a:ext cx="1443037" cy="327025"/>
          </a:xfrm>
          <a:prstGeom prst="rect">
            <a:avLst/>
          </a:prstGeom>
          <a:noFill/>
          <a:ln w="9525">
            <a:noFill/>
            <a:miter lim="800000"/>
            <a:headEnd/>
            <a:tailEnd/>
          </a:ln>
        </p:spPr>
      </p:pic>
      <p:pic>
        <p:nvPicPr>
          <p:cNvPr id="395276" name="Picture 4"/>
          <p:cNvPicPr>
            <a:picLocks noChangeAspect="1" noChangeArrowheads="1"/>
          </p:cNvPicPr>
          <p:nvPr/>
        </p:nvPicPr>
        <p:blipFill>
          <a:blip r:embed="rId13"/>
          <a:srcRect/>
          <a:stretch>
            <a:fillRect/>
          </a:stretch>
        </p:blipFill>
        <p:spPr bwMode="auto">
          <a:xfrm>
            <a:off x="3957638" y="1358900"/>
            <a:ext cx="2005012" cy="303213"/>
          </a:xfrm>
          <a:prstGeom prst="rect">
            <a:avLst/>
          </a:prstGeom>
          <a:noFill/>
          <a:ln w="9525">
            <a:noFill/>
            <a:miter lim="800000"/>
            <a:headEnd/>
            <a:tailEnd/>
          </a:ln>
        </p:spPr>
      </p:pic>
      <p:pic>
        <p:nvPicPr>
          <p:cNvPr id="395277" name="Picture 5"/>
          <p:cNvPicPr>
            <a:picLocks noChangeAspect="1" noChangeArrowheads="1"/>
          </p:cNvPicPr>
          <p:nvPr/>
        </p:nvPicPr>
        <p:blipFill>
          <a:blip r:embed="rId14"/>
          <a:srcRect/>
          <a:stretch>
            <a:fillRect/>
          </a:stretch>
        </p:blipFill>
        <p:spPr bwMode="auto">
          <a:xfrm>
            <a:off x="2819400" y="1962150"/>
            <a:ext cx="2382838" cy="228600"/>
          </a:xfrm>
          <a:prstGeom prst="rect">
            <a:avLst/>
          </a:prstGeom>
          <a:noFill/>
          <a:ln w="9525">
            <a:noFill/>
            <a:miter lim="800000"/>
            <a:headEnd/>
            <a:tailEnd/>
          </a:ln>
        </p:spPr>
      </p:pic>
      <p:pic>
        <p:nvPicPr>
          <p:cNvPr id="395278" name="Picture 6"/>
          <p:cNvPicPr>
            <a:picLocks noChangeAspect="1" noChangeArrowheads="1"/>
          </p:cNvPicPr>
          <p:nvPr/>
        </p:nvPicPr>
        <p:blipFill>
          <a:blip r:embed="rId15"/>
          <a:srcRect/>
          <a:stretch>
            <a:fillRect/>
          </a:stretch>
        </p:blipFill>
        <p:spPr bwMode="auto">
          <a:xfrm>
            <a:off x="6248400" y="1962150"/>
            <a:ext cx="1584325" cy="249238"/>
          </a:xfrm>
          <a:prstGeom prst="rect">
            <a:avLst/>
          </a:prstGeom>
          <a:noFill/>
          <a:ln w="9525">
            <a:noFill/>
            <a:miter lim="800000"/>
            <a:headEnd/>
            <a:tailEnd/>
          </a:ln>
        </p:spPr>
      </p:pic>
      <p:pic>
        <p:nvPicPr>
          <p:cNvPr id="395279" name="Picture 7"/>
          <p:cNvPicPr>
            <a:picLocks noChangeAspect="1" noChangeArrowheads="1"/>
          </p:cNvPicPr>
          <p:nvPr/>
        </p:nvPicPr>
        <p:blipFill>
          <a:blip r:embed="rId16"/>
          <a:srcRect/>
          <a:stretch>
            <a:fillRect/>
          </a:stretch>
        </p:blipFill>
        <p:spPr bwMode="auto">
          <a:xfrm>
            <a:off x="1066800" y="4017963"/>
            <a:ext cx="2697163" cy="225425"/>
          </a:xfrm>
          <a:prstGeom prst="rect">
            <a:avLst/>
          </a:prstGeom>
          <a:noFill/>
          <a:ln w="9525">
            <a:noFill/>
            <a:miter lim="800000"/>
            <a:headEnd/>
            <a:tailEnd/>
          </a:ln>
        </p:spPr>
      </p:pic>
      <p:pic>
        <p:nvPicPr>
          <p:cNvPr id="36" name="Title 37"/>
          <p:cNvPicPr>
            <a:picLocks noGrp="1" noChangeArrowheads="1"/>
          </p:cNvPicPr>
          <p:nvPr>
            <p:ph type="title"/>
          </p:nvPr>
        </p:nvPicPr>
        <p:blipFill>
          <a:blip r:embed="rId17"/>
          <a:srcRect/>
          <a:stretch>
            <a:fillRect/>
          </a:stretch>
        </p:blipFill>
        <p:spPr bwMode="auto">
          <a:xfrm>
            <a:off x="-165100" y="-66675"/>
            <a:ext cx="9388475" cy="1109663"/>
          </a:xfrm>
        </p:spPr>
      </p:pic>
      <p:grpSp>
        <p:nvGrpSpPr>
          <p:cNvPr id="395281" name="Group 33"/>
          <p:cNvGrpSpPr>
            <a:grpSpLocks/>
          </p:cNvGrpSpPr>
          <p:nvPr/>
        </p:nvGrpSpPr>
        <p:grpSpPr bwMode="auto">
          <a:xfrm>
            <a:off x="473075" y="2114550"/>
            <a:ext cx="1905000" cy="342900"/>
            <a:chOff x="0" y="2286000"/>
            <a:chExt cx="1904762" cy="457200"/>
          </a:xfrm>
        </p:grpSpPr>
        <p:pic>
          <p:nvPicPr>
            <p:cNvPr id="395282" name="Picture 34" descr="WinAzure_h_rgb.png"/>
            <p:cNvPicPr>
              <a:picLocks noChangeAspect="1"/>
            </p:cNvPicPr>
            <p:nvPr/>
          </p:nvPicPr>
          <p:blipFill>
            <a:blip r:embed="rId18"/>
            <a:srcRect b="-7555"/>
            <a:stretch>
              <a:fillRect/>
            </a:stretch>
          </p:blipFill>
          <p:spPr bwMode="auto">
            <a:xfrm>
              <a:off x="0" y="2362200"/>
              <a:ext cx="342900" cy="381000"/>
            </a:xfrm>
            <a:prstGeom prst="rect">
              <a:avLst/>
            </a:prstGeom>
            <a:noFill/>
            <a:ln w="9525">
              <a:noFill/>
              <a:miter lim="800000"/>
              <a:headEnd/>
              <a:tailEnd/>
            </a:ln>
          </p:spPr>
        </p:pic>
        <p:pic>
          <p:nvPicPr>
            <p:cNvPr id="395283" name="Picture 36" descr="WinAzure_h_rgb.png"/>
            <p:cNvPicPr>
              <a:picLocks noChangeAspect="1"/>
            </p:cNvPicPr>
            <p:nvPr/>
          </p:nvPicPr>
          <p:blipFill>
            <a:blip r:embed="rId19">
              <a:lum bright="70000" contrast="-70000"/>
            </a:blip>
            <a:srcRect t="-21552"/>
            <a:stretch>
              <a:fillRect/>
            </a:stretch>
          </p:blipFill>
          <p:spPr bwMode="auto">
            <a:xfrm>
              <a:off x="342900" y="2286000"/>
              <a:ext cx="1561862" cy="430486"/>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7313" name="Picture 2" descr="D:\SilverFox\8-20190_IsaacRoybal\Art\clouds on left.png"/>
          <p:cNvPicPr>
            <a:picLocks noChangeAspect="1" noChangeArrowheads="1"/>
          </p:cNvPicPr>
          <p:nvPr/>
        </p:nvPicPr>
        <p:blipFill>
          <a:blip r:embed="rId3"/>
          <a:srcRect/>
          <a:stretch>
            <a:fillRect/>
          </a:stretch>
        </p:blipFill>
        <p:spPr bwMode="auto">
          <a:xfrm>
            <a:off x="0" y="0"/>
            <a:ext cx="7416800" cy="5143500"/>
          </a:xfrm>
          <a:prstGeom prst="rect">
            <a:avLst/>
          </a:prstGeom>
          <a:noFill/>
          <a:ln w="9525">
            <a:noFill/>
            <a:miter lim="800000"/>
            <a:headEnd/>
            <a:tailEnd/>
          </a:ln>
        </p:spPr>
      </p:pic>
      <p:pic>
        <p:nvPicPr>
          <p:cNvPr id="2060" name="Picture 12" descr="D:\SilverFox\DVD_ART36\Artwork_Imagery\Icons - Illustrations\Internet Clouds web\cloud 1.png"/>
          <p:cNvPicPr>
            <a:picLocks noChangeAspect="1" noChangeArrowheads="1"/>
          </p:cNvPicPr>
          <p:nvPr/>
        </p:nvPicPr>
        <p:blipFill>
          <a:blip r:embed="rId4"/>
          <a:srcRect/>
          <a:stretch>
            <a:fillRect/>
          </a:stretch>
        </p:blipFill>
        <p:spPr bwMode="auto">
          <a:xfrm>
            <a:off x="566738" y="1508125"/>
            <a:ext cx="3187700" cy="1349375"/>
          </a:xfrm>
          <a:prstGeom prst="rect">
            <a:avLst/>
          </a:prstGeom>
          <a:noFill/>
          <a:ln w="9525">
            <a:noFill/>
            <a:miter lim="800000"/>
            <a:headEnd/>
            <a:tailEnd/>
          </a:ln>
        </p:spPr>
      </p:pic>
      <p:pic>
        <p:nvPicPr>
          <p:cNvPr id="2058" name="Picture 10" descr="D:\SilverFox\DVD_ART36\Artwork_Imagery\Icons - Illustrations\Internet Clouds web\cloud 2.png"/>
          <p:cNvPicPr>
            <a:picLocks noChangeAspect="1" noChangeArrowheads="1"/>
          </p:cNvPicPr>
          <p:nvPr/>
        </p:nvPicPr>
        <p:blipFill>
          <a:blip r:embed="rId5"/>
          <a:srcRect/>
          <a:stretch>
            <a:fillRect/>
          </a:stretch>
        </p:blipFill>
        <p:spPr bwMode="auto">
          <a:xfrm>
            <a:off x="655638" y="2679700"/>
            <a:ext cx="2978150" cy="1370013"/>
          </a:xfrm>
          <a:prstGeom prst="rect">
            <a:avLst/>
          </a:prstGeom>
          <a:noFill/>
          <a:ln w="9525">
            <a:noFill/>
            <a:miter lim="800000"/>
            <a:headEnd/>
            <a:tailEnd/>
          </a:ln>
        </p:spPr>
      </p:pic>
      <p:pic>
        <p:nvPicPr>
          <p:cNvPr id="113" name="Picture 12" descr="D:\SilverFox\DVD_ART36\Artwork_Imagery\Icons - Illustrations\Internet Clouds web\cloud 1.png"/>
          <p:cNvPicPr>
            <a:picLocks noChangeAspect="1" noChangeArrowheads="1"/>
          </p:cNvPicPr>
          <p:nvPr/>
        </p:nvPicPr>
        <p:blipFill>
          <a:blip r:embed="rId6"/>
          <a:srcRect/>
          <a:stretch>
            <a:fillRect/>
          </a:stretch>
        </p:blipFill>
        <p:spPr bwMode="auto">
          <a:xfrm>
            <a:off x="614363" y="3794125"/>
            <a:ext cx="3187700" cy="1349375"/>
          </a:xfrm>
          <a:prstGeom prst="rect">
            <a:avLst/>
          </a:prstGeom>
          <a:noFill/>
          <a:ln w="9525">
            <a:noFill/>
            <a:miter lim="800000"/>
            <a:headEnd/>
            <a:tailEnd/>
          </a:ln>
        </p:spPr>
      </p:pic>
      <p:pic>
        <p:nvPicPr>
          <p:cNvPr id="2" name="Title 1"/>
          <p:cNvPicPr>
            <a:picLocks noGrp="1" noChangeArrowheads="1"/>
          </p:cNvPicPr>
          <p:nvPr>
            <p:ph type="title" idx="4294967295"/>
          </p:nvPr>
        </p:nvPicPr>
        <p:blipFill>
          <a:blip r:embed="rId7"/>
          <a:srcRect/>
          <a:stretch>
            <a:fillRect/>
          </a:stretch>
        </p:blipFill>
        <p:spPr bwMode="auto">
          <a:xfrm>
            <a:off x="66675" y="-60325"/>
            <a:ext cx="9083675" cy="773113"/>
          </a:xfrm>
        </p:spPr>
      </p:pic>
      <p:grpSp>
        <p:nvGrpSpPr>
          <p:cNvPr id="3" name="Group 115"/>
          <p:cNvGrpSpPr>
            <a:grpSpLocks/>
          </p:cNvGrpSpPr>
          <p:nvPr/>
        </p:nvGrpSpPr>
        <p:grpSpPr bwMode="auto">
          <a:xfrm>
            <a:off x="87313" y="666750"/>
            <a:ext cx="3468687" cy="869950"/>
            <a:chOff x="1249363" y="888893"/>
            <a:chExt cx="3468219" cy="1159089"/>
          </a:xfrm>
        </p:grpSpPr>
        <p:pic>
          <p:nvPicPr>
            <p:cNvPr id="397399" name="Picture 13" descr="D:\SilverFox\DVD_ART36\Artwork_Imagery\Icons - Illustrations\Internet Clouds web\cloud 3.png"/>
            <p:cNvPicPr>
              <a:picLocks noChangeAspect="1" noChangeArrowheads="1"/>
            </p:cNvPicPr>
            <p:nvPr/>
          </p:nvPicPr>
          <p:blipFill>
            <a:blip r:embed="rId8"/>
            <a:srcRect/>
            <a:stretch>
              <a:fillRect/>
            </a:stretch>
          </p:blipFill>
          <p:spPr bwMode="auto">
            <a:xfrm>
              <a:off x="1249363" y="888893"/>
              <a:ext cx="3106738" cy="1159089"/>
            </a:xfrm>
            <a:prstGeom prst="rect">
              <a:avLst/>
            </a:prstGeom>
            <a:noFill/>
            <a:ln w="9525">
              <a:noFill/>
              <a:miter lim="800000"/>
              <a:headEnd/>
              <a:tailEnd/>
            </a:ln>
          </p:spPr>
        </p:pic>
        <p:pic>
          <p:nvPicPr>
            <p:cNvPr id="6" name="TextBox 5"/>
            <p:cNvPicPr>
              <a:picLocks noChangeArrowheads="1"/>
            </p:cNvPicPr>
            <p:nvPr/>
          </p:nvPicPr>
          <p:blipFill>
            <a:blip r:embed="rId9"/>
            <a:srcRect/>
            <a:stretch>
              <a:fillRect/>
            </a:stretch>
          </p:blipFill>
          <p:spPr bwMode="auto">
            <a:xfrm>
              <a:off x="2234945" y="1170400"/>
              <a:ext cx="2712720" cy="837184"/>
            </a:xfrm>
            <a:prstGeom prst="rect">
              <a:avLst/>
            </a:prstGeom>
            <a:noFill/>
          </p:spPr>
        </p:pic>
      </p:grpSp>
      <p:grpSp>
        <p:nvGrpSpPr>
          <p:cNvPr id="4" name="Group 116"/>
          <p:cNvGrpSpPr>
            <a:grpSpLocks/>
          </p:cNvGrpSpPr>
          <p:nvPr/>
        </p:nvGrpSpPr>
        <p:grpSpPr bwMode="auto">
          <a:xfrm>
            <a:off x="6215063" y="758825"/>
            <a:ext cx="2108200" cy="879475"/>
            <a:chOff x="6214911" y="1058485"/>
            <a:chExt cx="2107854" cy="1172830"/>
          </a:xfrm>
        </p:grpSpPr>
        <p:pic>
          <p:nvPicPr>
            <p:cNvPr id="2064" name="Picture 16" descr="D:\SilverFox\DVD_ART36\Artwork_Imagery\Icons - Illustrations\Maps Globes\world_256.png"/>
            <p:cNvPicPr>
              <a:picLocks noChangeAspect="1" noChangeArrowheads="1"/>
            </p:cNvPicPr>
            <p:nvPr/>
          </p:nvPicPr>
          <p:blipFill>
            <a:blip r:embed="rId10"/>
            <a:srcRect/>
            <a:stretch>
              <a:fillRect/>
            </a:stretch>
          </p:blipFill>
          <p:spPr bwMode="auto">
            <a:xfrm>
              <a:off x="6601968" y="892936"/>
              <a:ext cx="1426464" cy="1519935"/>
            </a:xfrm>
            <a:prstGeom prst="rect">
              <a:avLst/>
            </a:prstGeom>
            <a:noFill/>
          </p:spPr>
        </p:pic>
        <p:pic>
          <p:nvPicPr>
            <p:cNvPr id="397397" name="Picture 13" descr="D:\SilverFox\DVD_ART36\Artwork_Imagery\Icons - Illustrations\Internet Clouds web\cloud 3.png"/>
            <p:cNvPicPr>
              <a:picLocks noChangeAspect="1" noChangeArrowheads="1"/>
            </p:cNvPicPr>
            <p:nvPr/>
          </p:nvPicPr>
          <p:blipFill>
            <a:blip r:embed="rId8"/>
            <a:srcRect l="23557"/>
            <a:stretch>
              <a:fillRect/>
            </a:stretch>
          </p:blipFill>
          <p:spPr bwMode="auto">
            <a:xfrm rot="643107" flipH="1">
              <a:off x="6214911" y="1058485"/>
              <a:ext cx="2107854" cy="1159089"/>
            </a:xfrm>
            <a:prstGeom prst="rect">
              <a:avLst/>
            </a:prstGeom>
            <a:noFill/>
            <a:ln w="9525">
              <a:noFill/>
              <a:miter lim="800000"/>
              <a:headEnd/>
              <a:tailEnd/>
            </a:ln>
          </p:spPr>
        </p:pic>
        <p:pic>
          <p:nvPicPr>
            <p:cNvPr id="7" name="TextBox 6"/>
            <p:cNvPicPr>
              <a:picLocks noChangeArrowheads="1"/>
            </p:cNvPicPr>
            <p:nvPr/>
          </p:nvPicPr>
          <p:blipFill>
            <a:blip r:embed="rId11"/>
            <a:srcRect/>
            <a:stretch>
              <a:fillRect/>
            </a:stretch>
          </p:blipFill>
          <p:spPr bwMode="auto">
            <a:xfrm>
              <a:off x="6541008" y="1218056"/>
              <a:ext cx="1530096" cy="837184"/>
            </a:xfrm>
            <a:prstGeom prst="rect">
              <a:avLst/>
            </a:prstGeom>
            <a:noFill/>
          </p:spPr>
        </p:pic>
      </p:grpSp>
      <p:sp>
        <p:nvSpPr>
          <p:cNvPr id="8" name="Freeform 11"/>
          <p:cNvSpPr>
            <a:spLocks/>
          </p:cNvSpPr>
          <p:nvPr/>
        </p:nvSpPr>
        <p:spPr bwMode="auto">
          <a:xfrm>
            <a:off x="3648075" y="1065213"/>
            <a:ext cx="3067050" cy="346075"/>
          </a:xfrm>
          <a:custGeom>
            <a:avLst/>
            <a:gdLst>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4972 w 10000"/>
              <a:gd name="connsiteY11" fmla="*/ 6250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4972 w 10000"/>
              <a:gd name="connsiteY11" fmla="*/ 6250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280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280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720 h 10000"/>
              <a:gd name="connsiteX12" fmla="*/ 9021 w 10000"/>
              <a:gd name="connsiteY12" fmla="*/ 74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10000">
                <a:moveTo>
                  <a:pt x="9021" y="7400"/>
                </a:moveTo>
                <a:cubicBezTo>
                  <a:pt x="8997" y="8267"/>
                  <a:pt x="8973" y="9133"/>
                  <a:pt x="8949" y="10000"/>
                </a:cubicBezTo>
                <a:lnTo>
                  <a:pt x="10000" y="5000"/>
                </a:lnTo>
                <a:lnTo>
                  <a:pt x="8949" y="0"/>
                </a:lnTo>
                <a:cubicBezTo>
                  <a:pt x="9021" y="2575"/>
                  <a:pt x="9004" y="2198"/>
                  <a:pt x="9021" y="2575"/>
                </a:cubicBezTo>
                <a:cubicBezTo>
                  <a:pt x="8919" y="2639"/>
                  <a:pt x="7025" y="3280"/>
                  <a:pt x="5000" y="3280"/>
                </a:cubicBezTo>
                <a:cubicBezTo>
                  <a:pt x="3002" y="3280"/>
                  <a:pt x="979" y="2575"/>
                  <a:pt x="979" y="2575"/>
                </a:cubicBezTo>
                <a:cubicBezTo>
                  <a:pt x="1003" y="1717"/>
                  <a:pt x="1027" y="858"/>
                  <a:pt x="1051" y="0"/>
                </a:cubicBezTo>
                <a:lnTo>
                  <a:pt x="0" y="5000"/>
                </a:lnTo>
                <a:lnTo>
                  <a:pt x="1051" y="10000"/>
                </a:lnTo>
                <a:cubicBezTo>
                  <a:pt x="1027" y="9133"/>
                  <a:pt x="1003" y="8267"/>
                  <a:pt x="979" y="7400"/>
                </a:cubicBezTo>
                <a:cubicBezTo>
                  <a:pt x="979" y="7400"/>
                  <a:pt x="2999" y="6720"/>
                  <a:pt x="5000" y="6720"/>
                </a:cubicBezTo>
                <a:cubicBezTo>
                  <a:pt x="7021" y="6720"/>
                  <a:pt x="9021" y="7400"/>
                  <a:pt x="9021" y="7400"/>
                </a:cubicBezTo>
                <a:close/>
              </a:path>
            </a:pathLst>
          </a:custGeom>
          <a:gradFill>
            <a:gsLst>
              <a:gs pos="0">
                <a:schemeClr val="accent1">
                  <a:lumMod val="40000"/>
                  <a:lumOff val="60000"/>
                </a:schemeClr>
              </a:gs>
              <a:gs pos="5000">
                <a:schemeClr val="accent1">
                  <a:lumMod val="60000"/>
                  <a:lumOff val="40000"/>
                </a:schemeClr>
              </a:gs>
              <a:gs pos="40000">
                <a:schemeClr val="accent1"/>
              </a:gs>
              <a:gs pos="60000">
                <a:schemeClr val="accent1"/>
              </a:gs>
              <a:gs pos="95000">
                <a:schemeClr val="accent1">
                  <a:lumMod val="60000"/>
                  <a:lumOff val="40000"/>
                </a:schemeClr>
              </a:gs>
              <a:gs pos="100000">
                <a:schemeClr val="accent1">
                  <a:lumMod val="40000"/>
                  <a:lumOff val="60000"/>
                </a:schemeClr>
              </a:gs>
            </a:gsLst>
            <a:lin ang="0" scaled="0"/>
          </a:gradFill>
          <a:ln>
            <a:noFill/>
            <a:headEnd type="none" w="med" len="med"/>
            <a:tailEnd type="none" w="med" len="med"/>
          </a:ln>
          <a:effectLst>
            <a:outerShdw blurRad="127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lnSpc>
                <a:spcPct val="80000"/>
              </a:lnSpc>
              <a:defRPr/>
            </a:pPr>
            <a:endParaRPr lang="en-US" sz="2400" dirty="0">
              <a:solidFill>
                <a:srgbClr val="FFFFFF"/>
              </a:solidFill>
              <a:effectLst>
                <a:outerShdw blurRad="38100" dist="38100" dir="2700000" algn="tl">
                  <a:srgbClr val="000000">
                    <a:alpha val="43137"/>
                  </a:srgbClr>
                </a:outerShdw>
              </a:effectLst>
              <a:latin typeface="Segoe" pitchFamily="34" charset="0"/>
            </a:endParaRPr>
          </a:p>
        </p:txBody>
      </p:sp>
      <p:grpSp>
        <p:nvGrpSpPr>
          <p:cNvPr id="14" name="Rectangle 13"/>
          <p:cNvGrpSpPr>
            <a:grpSpLocks/>
          </p:cNvGrpSpPr>
          <p:nvPr/>
        </p:nvGrpSpPr>
        <p:grpSpPr bwMode="auto">
          <a:xfrm>
            <a:off x="725488" y="1560513"/>
            <a:ext cx="8424862" cy="1090612"/>
            <a:chOff x="457" y="983"/>
            <a:chExt cx="5307" cy="687"/>
          </a:xfrm>
        </p:grpSpPr>
        <p:pic>
          <p:nvPicPr>
            <p:cNvPr id="397321" name="Rectangle 13"/>
            <p:cNvPicPr>
              <a:picLocks noChangeArrowheads="1"/>
            </p:cNvPicPr>
            <p:nvPr/>
          </p:nvPicPr>
          <p:blipFill>
            <a:blip r:embed="rId12"/>
            <a:srcRect/>
            <a:stretch>
              <a:fillRect/>
            </a:stretch>
          </p:blipFill>
          <p:spPr bwMode="auto">
            <a:xfrm>
              <a:off x="457" y="983"/>
              <a:ext cx="5307" cy="687"/>
            </a:xfrm>
            <a:prstGeom prst="rect">
              <a:avLst/>
            </a:prstGeom>
            <a:noFill/>
          </p:spPr>
        </p:pic>
        <p:sp>
          <p:nvSpPr>
            <p:cNvPr id="397322" name="Text Box 10"/>
            <p:cNvSpPr txBox="1">
              <a:spLocks noChangeArrowheads="1"/>
            </p:cNvSpPr>
            <p:nvPr/>
          </p:nvSpPr>
          <p:spPr bwMode="auto">
            <a:xfrm>
              <a:off x="461" y="985"/>
              <a:ext cx="5300" cy="683"/>
            </a:xfrm>
            <a:prstGeom prst="rect">
              <a:avLst/>
            </a:prstGeom>
            <a:noFill/>
            <a:ln w="9525">
              <a:noFill/>
              <a:miter lim="800000"/>
              <a:headEnd/>
              <a:tailEnd/>
            </a:ln>
          </p:spPr>
          <p:txBody>
            <a:bodyPr lIns="91436" tIns="45718" rIns="91436" bIns="45718" anchor="ctr"/>
            <a:lstStyle/>
            <a:p>
              <a:pPr algn="ctr" defTabSz="912813" eaLnBrk="0" hangingPunct="0"/>
              <a:endParaRPr lang="ru-RU" sz="2300">
                <a:solidFill>
                  <a:srgbClr val="FFFFFF"/>
                </a:solidFill>
                <a:effectLst>
                  <a:outerShdw blurRad="38100" dist="38100" dir="2700000" algn="tl">
                    <a:srgbClr val="16A5D9"/>
                  </a:outerShdw>
                </a:effectLst>
                <a:latin typeface="Segoe"/>
              </a:endParaRPr>
            </a:p>
          </p:txBody>
        </p:sp>
      </p:grpSp>
      <p:sp>
        <p:nvSpPr>
          <p:cNvPr id="15" name="Rectangle 14"/>
          <p:cNvSpPr/>
          <p:nvPr/>
        </p:nvSpPr>
        <p:spPr bwMode="auto">
          <a:xfrm>
            <a:off x="730269" y="2726792"/>
            <a:ext cx="8413749" cy="1082946"/>
          </a:xfrm>
          <a:prstGeom prst="rect">
            <a:avLst/>
          </a:prstGeom>
          <a:gradFill>
            <a:gsLst>
              <a:gs pos="0">
                <a:srgbClr val="0F2F55">
                  <a:alpha val="0"/>
                </a:srgbClr>
              </a:gs>
              <a:gs pos="20000">
                <a:srgbClr val="0F2F55">
                  <a:alpha val="30000"/>
                </a:srgbClr>
              </a:gs>
              <a:gs pos="80000">
                <a:srgbClr val="0F2F55">
                  <a:alpha val="30000"/>
                </a:srgbClr>
              </a:gs>
              <a:gs pos="100000">
                <a:srgbClr val="0F2F55">
                  <a:alpha val="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730268" y="3889104"/>
            <a:ext cx="8413749" cy="1082946"/>
          </a:xfrm>
          <a:prstGeom prst="rect">
            <a:avLst/>
          </a:prstGeom>
          <a:gradFill>
            <a:gsLst>
              <a:gs pos="0">
                <a:srgbClr val="0F2F55">
                  <a:alpha val="0"/>
                </a:srgbClr>
              </a:gs>
              <a:gs pos="20000">
                <a:srgbClr val="0F2F55">
                  <a:alpha val="30000"/>
                </a:srgbClr>
              </a:gs>
              <a:gs pos="80000">
                <a:srgbClr val="0F2F55">
                  <a:alpha val="30000"/>
                </a:srgbClr>
              </a:gs>
              <a:gs pos="100000">
                <a:srgbClr val="0F2F55">
                  <a:alpha val="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pic>
        <p:nvPicPr>
          <p:cNvPr id="397330" name="Picture 18" descr="\\eventsql\dvd\Online_ART\DVD_ART36\Logos\System Center\System Center generic brand Grid h r.png"/>
          <p:cNvPicPr>
            <a:picLocks noChangeAspect="1" noChangeArrowheads="1"/>
          </p:cNvPicPr>
          <p:nvPr/>
        </p:nvPicPr>
        <p:blipFill>
          <a:blip r:embed="rId13"/>
          <a:srcRect/>
          <a:stretch>
            <a:fillRect/>
          </a:stretch>
        </p:blipFill>
        <p:spPr bwMode="auto">
          <a:xfrm>
            <a:off x="6586538" y="3984625"/>
            <a:ext cx="1457325" cy="241300"/>
          </a:xfrm>
          <a:prstGeom prst="rect">
            <a:avLst/>
          </a:prstGeom>
          <a:noFill/>
          <a:ln w="9525">
            <a:noFill/>
            <a:miter lim="800000"/>
            <a:headEnd/>
            <a:tailEnd/>
          </a:ln>
        </p:spPr>
      </p:pic>
      <p:pic>
        <p:nvPicPr>
          <p:cNvPr id="397331" name="Picture 20" descr="\\eventsql\dvd\Online_ART\DVD_ART36\Logos\Windows Server (brand)\Windows Server brand logo hr.png"/>
          <p:cNvPicPr>
            <a:picLocks noChangeAspect="1" noChangeArrowheads="1"/>
          </p:cNvPicPr>
          <p:nvPr/>
        </p:nvPicPr>
        <p:blipFill>
          <a:blip r:embed="rId14"/>
          <a:srcRect/>
          <a:stretch>
            <a:fillRect/>
          </a:stretch>
        </p:blipFill>
        <p:spPr bwMode="auto">
          <a:xfrm>
            <a:off x="6535738" y="4295775"/>
            <a:ext cx="1558925" cy="215900"/>
          </a:xfrm>
          <a:prstGeom prst="rect">
            <a:avLst/>
          </a:prstGeom>
          <a:noFill/>
          <a:ln w="9525">
            <a:noFill/>
            <a:miter lim="800000"/>
            <a:headEnd/>
            <a:tailEnd/>
          </a:ln>
        </p:spPr>
      </p:pic>
      <p:grpSp>
        <p:nvGrpSpPr>
          <p:cNvPr id="397332" name="Group 46"/>
          <p:cNvGrpSpPr>
            <a:grpSpLocks/>
          </p:cNvGrpSpPr>
          <p:nvPr/>
        </p:nvGrpSpPr>
        <p:grpSpPr bwMode="auto">
          <a:xfrm>
            <a:off x="5943600" y="4581525"/>
            <a:ext cx="2743200" cy="334963"/>
            <a:chOff x="5895974" y="6160770"/>
            <a:chExt cx="2867025" cy="468553"/>
          </a:xfrm>
        </p:grpSpPr>
        <p:sp>
          <p:nvSpPr>
            <p:cNvPr id="45" name="Rounded Rectangle 44"/>
            <p:cNvSpPr/>
            <p:nvPr/>
          </p:nvSpPr>
          <p:spPr bwMode="auto">
            <a:xfrm>
              <a:off x="5895974" y="6160770"/>
              <a:ext cx="2867025" cy="410817"/>
            </a:xfrm>
            <a:prstGeom prst="roundRect">
              <a:avLst/>
            </a:prstGeom>
            <a:solidFill>
              <a:srgbClr val="000000">
                <a:alpha val="30000"/>
              </a:srgbClr>
            </a:solidFill>
            <a:ln w="25400">
              <a:noFill/>
              <a:prstDash val="sysDot"/>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18288" tIns="0" rIns="18288" bIns="0" anchor="ctr"/>
            <a:lstStyle/>
            <a:p>
              <a:pPr algn="ctr" defTabSz="914400" eaLnBrk="0" hangingPunct="0">
                <a:lnSpc>
                  <a:spcPct val="90000"/>
                </a:lnSpc>
                <a:spcAft>
                  <a:spcPts val="600"/>
                </a:spcAft>
                <a:defRPr/>
              </a:pPr>
              <a:endParaRPr lang="en-US" sz="1200" dirty="0">
                <a:gradFill>
                  <a:gsLst>
                    <a:gs pos="0">
                      <a:prstClr val="white"/>
                    </a:gs>
                    <a:gs pos="100000">
                      <a:prstClr val="white"/>
                    </a:gs>
                  </a:gsLst>
                  <a:lin ang="16200000" scaled="0"/>
                </a:gradFill>
              </a:endParaRPr>
            </a:p>
          </p:txBody>
        </p:sp>
        <p:grpSp>
          <p:nvGrpSpPr>
            <p:cNvPr id="397392" name="Group 38"/>
            <p:cNvGrpSpPr>
              <a:grpSpLocks/>
            </p:cNvGrpSpPr>
            <p:nvPr/>
          </p:nvGrpSpPr>
          <p:grpSpPr bwMode="auto">
            <a:xfrm>
              <a:off x="5984545" y="6180951"/>
              <a:ext cx="2681734" cy="448372"/>
              <a:chOff x="5984545" y="6114276"/>
              <a:chExt cx="2681734" cy="448372"/>
            </a:xfrm>
          </p:grpSpPr>
          <p:pic>
            <p:nvPicPr>
              <p:cNvPr id="397393" name="Picture 2" descr="D:\SilverFox\DVD_ART36\Logos\MICROSOFT (brand)\Microsoft corporate logo white.png"/>
              <p:cNvPicPr>
                <a:picLocks noChangeAspect="1" noChangeArrowheads="1"/>
              </p:cNvPicPr>
              <p:nvPr/>
            </p:nvPicPr>
            <p:blipFill>
              <a:blip r:embed="rId15"/>
              <a:srcRect/>
              <a:stretch>
                <a:fillRect/>
              </a:stretch>
            </p:blipFill>
            <p:spPr bwMode="auto">
              <a:xfrm>
                <a:off x="5984545" y="6159950"/>
                <a:ext cx="736759" cy="126302"/>
              </a:xfrm>
              <a:prstGeom prst="rect">
                <a:avLst/>
              </a:prstGeom>
              <a:noFill/>
              <a:ln w="9525">
                <a:noFill/>
                <a:miter lim="800000"/>
                <a:headEnd/>
                <a:tailEnd/>
              </a:ln>
            </p:spPr>
          </p:pic>
          <p:pic>
            <p:nvPicPr>
              <p:cNvPr id="37" name="TextBox 36"/>
              <p:cNvPicPr>
                <a:picLocks noChangeArrowheads="1"/>
              </p:cNvPicPr>
              <p:nvPr/>
            </p:nvPicPr>
            <p:blipFill>
              <a:blip r:embed="rId16"/>
              <a:srcRect/>
              <a:stretch>
                <a:fillRect/>
              </a:stretch>
            </p:blipFill>
            <p:spPr bwMode="auto">
              <a:xfrm>
                <a:off x="6692369" y="6047644"/>
                <a:ext cx="2070629" cy="543672"/>
              </a:xfrm>
              <a:prstGeom prst="rect">
                <a:avLst/>
              </a:prstGeom>
              <a:noFill/>
            </p:spPr>
          </p:pic>
          <p:pic>
            <p:nvPicPr>
              <p:cNvPr id="38" name="TextBox 37"/>
              <p:cNvPicPr>
                <a:picLocks noChangeArrowheads="1"/>
              </p:cNvPicPr>
              <p:nvPr/>
            </p:nvPicPr>
            <p:blipFill>
              <a:blip r:embed="rId17"/>
              <a:srcRect/>
              <a:stretch>
                <a:fillRect/>
              </a:stretch>
            </p:blipFill>
            <p:spPr bwMode="auto">
              <a:xfrm>
                <a:off x="6628658" y="6030654"/>
                <a:ext cx="286702" cy="356785"/>
              </a:xfrm>
              <a:prstGeom prst="rect">
                <a:avLst/>
              </a:prstGeom>
              <a:noFill/>
            </p:spPr>
          </p:pic>
        </p:grpSp>
      </p:grpSp>
      <p:grpSp>
        <p:nvGrpSpPr>
          <p:cNvPr id="24" name="Group 114"/>
          <p:cNvGrpSpPr>
            <a:grpSpLocks/>
          </p:cNvGrpSpPr>
          <p:nvPr/>
        </p:nvGrpSpPr>
        <p:grpSpPr bwMode="auto">
          <a:xfrm>
            <a:off x="731838" y="1565275"/>
            <a:ext cx="3470275" cy="1082675"/>
            <a:chOff x="731838" y="2085975"/>
            <a:chExt cx="3470592" cy="1444753"/>
          </a:xfrm>
        </p:grpSpPr>
        <p:sp>
          <p:nvSpPr>
            <p:cNvPr id="18" name="Rectangle 17"/>
            <p:cNvSpPr/>
            <p:nvPr/>
          </p:nvSpPr>
          <p:spPr bwMode="auto">
            <a:xfrm>
              <a:off x="731838" y="2085975"/>
              <a:ext cx="1020855" cy="1444753"/>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nvGrpSpPr>
            <p:cNvPr id="397383" name="Group 125"/>
            <p:cNvGrpSpPr>
              <a:grpSpLocks/>
            </p:cNvGrpSpPr>
            <p:nvPr/>
          </p:nvGrpSpPr>
          <p:grpSpPr bwMode="auto">
            <a:xfrm>
              <a:off x="1256495" y="2085976"/>
              <a:ext cx="2945935" cy="1444752"/>
              <a:chOff x="2418545" y="2085976"/>
              <a:chExt cx="2945935" cy="1444752"/>
            </a:xfrm>
          </p:grpSpPr>
          <p:grpSp>
            <p:nvGrpSpPr>
              <p:cNvPr id="397384" name="Group 79"/>
              <p:cNvGrpSpPr>
                <a:grpSpLocks/>
              </p:cNvGrpSpPr>
              <p:nvPr/>
            </p:nvGrpSpPr>
            <p:grpSpPr bwMode="auto">
              <a:xfrm>
                <a:off x="2418545" y="2226327"/>
                <a:ext cx="1944710" cy="1163224"/>
                <a:chOff x="1912691" y="2204836"/>
                <a:chExt cx="2032492" cy="1215731"/>
              </a:xfrm>
            </p:grpSpPr>
            <p:pic>
              <p:nvPicPr>
                <p:cNvPr id="63" name="Picture 3" descr="\\eventsql\dvd\Online_ART\DVD_ART36\Logos\Exchange (brand)\Exchange brand h r .png"/>
                <p:cNvPicPr>
                  <a:picLocks noChangeAspect="1" noChangeArrowheads="1"/>
                </p:cNvPicPr>
                <p:nvPr/>
              </p:nvPicPr>
              <p:blipFill>
                <a:blip r:embed="rId18"/>
                <a:srcRect/>
                <a:stretch>
                  <a:fillRect/>
                </a:stretch>
              </p:blipFill>
              <p:spPr bwMode="auto">
                <a:xfrm>
                  <a:off x="2346898" y="2646486"/>
                  <a:ext cx="1164079" cy="344364"/>
                </a:xfrm>
                <a:prstGeom prst="rect">
                  <a:avLst/>
                </a:prstGeom>
                <a:noFill/>
                <a:ln w="9525">
                  <a:noFill/>
                  <a:miter lim="800000"/>
                  <a:headEnd/>
                  <a:tailEnd/>
                </a:ln>
                <a:effectLst>
                  <a:outerShdw algn="ctr" rotWithShape="0">
                    <a:srgbClr val="000000">
                      <a:alpha val="50000"/>
                    </a:srgbClr>
                  </a:outerShdw>
                </a:effectLst>
              </p:spPr>
            </p:pic>
            <p:pic>
              <p:nvPicPr>
                <p:cNvPr id="64" name="Picture 4" descr="\\eventsql\dvd\Online_ART\DVD_ART36\Logos\SharePoint Server\SharePoint Server generic brand Grid h r.png"/>
                <p:cNvPicPr>
                  <a:picLocks noChangeArrowheads="1"/>
                </p:cNvPicPr>
                <p:nvPr/>
              </p:nvPicPr>
              <p:blipFill>
                <a:blip r:embed="rId19"/>
                <a:srcRect/>
                <a:stretch>
                  <a:fillRect/>
                </a:stretch>
              </p:blipFill>
              <p:spPr bwMode="auto">
                <a:xfrm>
                  <a:off x="2058241" y="2204836"/>
                  <a:ext cx="1741393" cy="327946"/>
                </a:xfrm>
                <a:prstGeom prst="rect">
                  <a:avLst/>
                </a:prstGeom>
                <a:noFill/>
                <a:ln w="9525">
                  <a:noFill/>
                  <a:miter lim="800000"/>
                  <a:headEnd/>
                  <a:tailEnd/>
                </a:ln>
                <a:effectLst>
                  <a:outerShdw algn="ctr" rotWithShape="0">
                    <a:srgbClr val="000000">
                      <a:alpha val="50000"/>
                    </a:srgbClr>
                  </a:outerShdw>
                </a:effectLst>
              </p:spPr>
            </p:pic>
            <p:pic>
              <p:nvPicPr>
                <p:cNvPr id="65" name="Picture 7" descr="\\eventsql\dvd\Online_ART\DVD_ART36\Logos\Microsoft Dynamics\Dynamics - overall brand\dynamics brand rev h.png"/>
                <p:cNvPicPr>
                  <a:picLocks noChangeAspect="1" noChangeArrowheads="1"/>
                </p:cNvPicPr>
                <p:nvPr/>
              </p:nvPicPr>
              <p:blipFill>
                <a:blip r:embed="rId20"/>
                <a:srcRect/>
                <a:stretch>
                  <a:fillRect/>
                </a:stretch>
              </p:blipFill>
              <p:spPr bwMode="auto">
                <a:xfrm>
                  <a:off x="1912691" y="2964294"/>
                  <a:ext cx="2032492" cy="456273"/>
                </a:xfrm>
                <a:prstGeom prst="rect">
                  <a:avLst/>
                </a:prstGeom>
                <a:noFill/>
                <a:ln w="9525">
                  <a:noFill/>
                  <a:miter lim="800000"/>
                  <a:headEnd/>
                  <a:tailEnd/>
                </a:ln>
                <a:effectLst>
                  <a:outerShdw algn="ctr" rotWithShape="0">
                    <a:srgbClr val="000000">
                      <a:alpha val="50000"/>
                    </a:srgbClr>
                  </a:outerShdw>
                </a:effectLst>
              </p:spPr>
            </p:pic>
          </p:grpSp>
          <p:grpSp>
            <p:nvGrpSpPr>
              <p:cNvPr id="397385" name="Group 96"/>
              <p:cNvGrpSpPr>
                <a:grpSpLocks/>
              </p:cNvGrpSpPr>
              <p:nvPr/>
            </p:nvGrpSpPr>
            <p:grpSpPr bwMode="auto">
              <a:xfrm>
                <a:off x="4724400" y="2085976"/>
                <a:ext cx="640080" cy="1444752"/>
                <a:chOff x="4295775" y="2085976"/>
                <a:chExt cx="640080" cy="1444752"/>
              </a:xfrm>
            </p:grpSpPr>
            <p:cxnSp>
              <p:nvCxnSpPr>
                <p:cNvPr id="82" name="Straight Connector 81"/>
                <p:cNvCxnSpPr/>
                <p:nvPr/>
              </p:nvCxnSpPr>
              <p:spPr>
                <a:xfrm rot="5400000">
                  <a:off x="3893439" y="2808350"/>
                  <a:ext cx="1444752" cy="3"/>
                </a:xfrm>
                <a:prstGeom prst="line">
                  <a:avLst/>
                </a:prstGeom>
                <a:ln w="60325">
                  <a:gradFill>
                    <a:gsLst>
                      <a:gs pos="0">
                        <a:schemeClr val="accent2">
                          <a:lumMod val="75000"/>
                          <a:alpha val="0"/>
                        </a:schemeClr>
                      </a:gs>
                      <a:gs pos="20000">
                        <a:schemeClr val="accent2">
                          <a:lumMod val="75000"/>
                        </a:schemeClr>
                      </a:gs>
                      <a:gs pos="80000">
                        <a:schemeClr val="accent2">
                          <a:lumMod val="75000"/>
                        </a:schemeClr>
                      </a:gs>
                      <a:gs pos="100000">
                        <a:schemeClr val="accent2">
                          <a:lumMod val="75000"/>
                          <a:alpha val="0"/>
                        </a:schemeClr>
                      </a:gs>
                    </a:gsLst>
                    <a:lin ang="0" scaled="0"/>
                  </a:gradFill>
                  <a:prstDash val="sysDot"/>
                </a:ln>
              </p:spPr>
              <p:style>
                <a:lnRef idx="1">
                  <a:schemeClr val="accent1"/>
                </a:lnRef>
                <a:fillRef idx="0">
                  <a:schemeClr val="accent1"/>
                </a:fillRef>
                <a:effectRef idx="0">
                  <a:schemeClr val="accent1"/>
                </a:effectRef>
                <a:fontRef idx="minor">
                  <a:schemeClr val="tx1"/>
                </a:fontRef>
              </p:style>
            </p:cxnSp>
            <p:pic>
              <p:nvPicPr>
                <p:cNvPr id="2056" name="Picture 8" descr="D:\SilverFox\Iconshock\Super Vista style\Super Vista - Networking\png\256\firewall_256.png"/>
                <p:cNvPicPr>
                  <a:picLocks noChangeAspect="1" noChangeArrowheads="1"/>
                </p:cNvPicPr>
                <p:nvPr/>
              </p:nvPicPr>
              <p:blipFill>
                <a:blip r:embed="rId21"/>
                <a:srcRect/>
                <a:stretch>
                  <a:fillRect/>
                </a:stretch>
              </p:blipFill>
              <p:spPr bwMode="auto">
                <a:xfrm>
                  <a:off x="4296034" y="2431276"/>
                  <a:ext cx="639821" cy="641877"/>
                </a:xfrm>
                <a:prstGeom prst="rect">
                  <a:avLst/>
                </a:prstGeom>
                <a:noFill/>
                <a:effectLst>
                  <a:outerShdw blurRad="88900" algn="ctr" rotWithShape="0">
                    <a:prstClr val="black">
                      <a:alpha val="50000"/>
                    </a:prstClr>
                  </a:outerShdw>
                </a:effectLst>
              </p:spPr>
            </p:pic>
          </p:grpSp>
        </p:grpSp>
      </p:grpSp>
      <p:grpSp>
        <p:nvGrpSpPr>
          <p:cNvPr id="2049" name="Group 111"/>
          <p:cNvGrpSpPr>
            <a:grpSpLocks/>
          </p:cNvGrpSpPr>
          <p:nvPr/>
        </p:nvGrpSpPr>
        <p:grpSpPr bwMode="auto">
          <a:xfrm>
            <a:off x="731838" y="2727325"/>
            <a:ext cx="3470275" cy="1082675"/>
            <a:chOff x="731838" y="3635723"/>
            <a:chExt cx="3470592" cy="1444753"/>
          </a:xfrm>
        </p:grpSpPr>
        <p:sp>
          <p:nvSpPr>
            <p:cNvPr id="20" name="Rectangle 19"/>
            <p:cNvSpPr/>
            <p:nvPr/>
          </p:nvSpPr>
          <p:spPr bwMode="auto">
            <a:xfrm>
              <a:off x="731838" y="3635723"/>
              <a:ext cx="1020855" cy="1444753"/>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nvGrpSpPr>
            <p:cNvPr id="397375" name="Group 124"/>
            <p:cNvGrpSpPr>
              <a:grpSpLocks/>
            </p:cNvGrpSpPr>
            <p:nvPr/>
          </p:nvGrpSpPr>
          <p:grpSpPr bwMode="auto">
            <a:xfrm>
              <a:off x="1602133" y="3635724"/>
              <a:ext cx="2600297" cy="1444752"/>
              <a:chOff x="2764183" y="3635724"/>
              <a:chExt cx="2600297" cy="1444752"/>
            </a:xfrm>
          </p:grpSpPr>
          <p:grpSp>
            <p:nvGrpSpPr>
              <p:cNvPr id="397376" name="Group 78"/>
              <p:cNvGrpSpPr>
                <a:grpSpLocks/>
              </p:cNvGrpSpPr>
              <p:nvPr/>
            </p:nvGrpSpPr>
            <p:grpSpPr bwMode="auto">
              <a:xfrm>
                <a:off x="2764183" y="3942110"/>
                <a:ext cx="1253433" cy="831155"/>
                <a:chOff x="2273931" y="3876675"/>
                <a:chExt cx="1310012" cy="868673"/>
              </a:xfrm>
            </p:grpSpPr>
            <p:pic>
              <p:nvPicPr>
                <p:cNvPr id="59" name="Picture 12" descr="\\eventsql\dvd\Online_ART\DVD_ART36\Logos\SQL Server\SQL Server (brand)\SQL Server generic brand Grid h.png"/>
                <p:cNvPicPr>
                  <a:picLocks noChangeAspect="1" noChangeArrowheads="1"/>
                </p:cNvPicPr>
                <p:nvPr/>
              </p:nvPicPr>
              <p:blipFill>
                <a:blip r:embed="rId22"/>
                <a:srcRect/>
                <a:stretch>
                  <a:fillRect/>
                </a:stretch>
              </p:blipFill>
              <p:spPr bwMode="auto">
                <a:xfrm>
                  <a:off x="2273931" y="3876675"/>
                  <a:ext cx="1310012" cy="361950"/>
                </a:xfrm>
                <a:prstGeom prst="rect">
                  <a:avLst/>
                </a:prstGeom>
                <a:noFill/>
                <a:ln w="9525">
                  <a:noFill/>
                  <a:miter lim="800000"/>
                  <a:headEnd/>
                  <a:tailEnd/>
                </a:ln>
                <a:effectLst>
                  <a:outerShdw algn="ctr" rotWithShape="0">
                    <a:srgbClr val="000000">
                      <a:alpha val="50000"/>
                    </a:srgbClr>
                  </a:outerShdw>
                </a:effectLst>
              </p:spPr>
            </p:pic>
            <p:pic>
              <p:nvPicPr>
                <p:cNvPr id="60" name="Picture 13" descr="\\eventsql\dvd\Online_ART\DVD_ART36\Logos\Microsoft .NET - NET (brand)\.net bl h.png"/>
                <p:cNvPicPr>
                  <a:picLocks noChangeAspect="1" noChangeArrowheads="1"/>
                </p:cNvPicPr>
                <p:nvPr/>
              </p:nvPicPr>
              <p:blipFill>
                <a:blip r:embed="rId23"/>
                <a:srcRect/>
                <a:stretch>
                  <a:fillRect/>
                </a:stretch>
              </p:blipFill>
              <p:spPr bwMode="auto">
                <a:xfrm>
                  <a:off x="2395537" y="4473931"/>
                  <a:ext cx="1066800" cy="271417"/>
                </a:xfrm>
                <a:prstGeom prst="rect">
                  <a:avLst/>
                </a:prstGeom>
                <a:noFill/>
                <a:ln w="9525">
                  <a:noFill/>
                  <a:miter lim="800000"/>
                  <a:headEnd/>
                  <a:tailEnd/>
                </a:ln>
                <a:effectLst>
                  <a:outerShdw algn="ctr" rotWithShape="0">
                    <a:srgbClr val="000000">
                      <a:alpha val="50000"/>
                    </a:srgbClr>
                  </a:outerShdw>
                </a:effectLst>
              </p:spPr>
            </p:pic>
          </p:grpSp>
          <p:grpSp>
            <p:nvGrpSpPr>
              <p:cNvPr id="397377" name="Group 95"/>
              <p:cNvGrpSpPr>
                <a:grpSpLocks/>
              </p:cNvGrpSpPr>
              <p:nvPr/>
            </p:nvGrpSpPr>
            <p:grpSpPr bwMode="auto">
              <a:xfrm>
                <a:off x="4724400" y="3635724"/>
                <a:ext cx="640080" cy="1444752"/>
                <a:chOff x="4295775" y="3635724"/>
                <a:chExt cx="640080" cy="1444752"/>
              </a:xfrm>
            </p:grpSpPr>
            <p:cxnSp>
              <p:nvCxnSpPr>
                <p:cNvPr id="90" name="Straight Connector 89"/>
                <p:cNvCxnSpPr/>
                <p:nvPr/>
              </p:nvCxnSpPr>
              <p:spPr>
                <a:xfrm rot="5400000">
                  <a:off x="3893439" y="4358098"/>
                  <a:ext cx="1444752" cy="3"/>
                </a:xfrm>
                <a:prstGeom prst="line">
                  <a:avLst/>
                </a:prstGeom>
                <a:ln w="60325">
                  <a:gradFill>
                    <a:gsLst>
                      <a:gs pos="0">
                        <a:schemeClr val="accent2">
                          <a:lumMod val="75000"/>
                          <a:alpha val="0"/>
                        </a:schemeClr>
                      </a:gs>
                      <a:gs pos="20000">
                        <a:schemeClr val="accent2">
                          <a:lumMod val="75000"/>
                        </a:schemeClr>
                      </a:gs>
                      <a:gs pos="80000">
                        <a:schemeClr val="accent2">
                          <a:lumMod val="75000"/>
                        </a:schemeClr>
                      </a:gs>
                      <a:gs pos="100000">
                        <a:schemeClr val="accent2">
                          <a:lumMod val="75000"/>
                          <a:alpha val="0"/>
                        </a:schemeClr>
                      </a:gs>
                    </a:gsLst>
                    <a:lin ang="0" scaled="0"/>
                  </a:gradFill>
                  <a:prstDash val="sysDot"/>
                </a:ln>
              </p:spPr>
              <p:style>
                <a:lnRef idx="1">
                  <a:schemeClr val="accent1"/>
                </a:lnRef>
                <a:fillRef idx="0">
                  <a:schemeClr val="accent1"/>
                </a:fillRef>
                <a:effectRef idx="0">
                  <a:schemeClr val="accent1"/>
                </a:effectRef>
                <a:fontRef idx="minor">
                  <a:schemeClr val="tx1"/>
                </a:fontRef>
              </p:style>
            </p:cxnSp>
            <p:pic>
              <p:nvPicPr>
                <p:cNvPr id="88" name="Picture 8" descr="D:\SilverFox\Iconshock\Super Vista style\Super Vista - Networking\png\256\firewall_256.png"/>
                <p:cNvPicPr>
                  <a:picLocks noChangeAspect="1" noChangeArrowheads="1"/>
                </p:cNvPicPr>
                <p:nvPr/>
              </p:nvPicPr>
              <p:blipFill>
                <a:blip r:embed="rId21"/>
                <a:srcRect/>
                <a:stretch>
                  <a:fillRect/>
                </a:stretch>
              </p:blipFill>
              <p:spPr bwMode="auto">
                <a:xfrm>
                  <a:off x="4296033" y="3981024"/>
                  <a:ext cx="639822" cy="641877"/>
                </a:xfrm>
                <a:prstGeom prst="rect">
                  <a:avLst/>
                </a:prstGeom>
                <a:noFill/>
                <a:effectLst>
                  <a:outerShdw blurRad="88900" algn="ctr" rotWithShape="0">
                    <a:prstClr val="black">
                      <a:alpha val="50000"/>
                    </a:prstClr>
                  </a:outerShdw>
                </a:effectLst>
              </p:spPr>
            </p:pic>
          </p:grpSp>
        </p:grpSp>
      </p:grpSp>
      <p:grpSp>
        <p:nvGrpSpPr>
          <p:cNvPr id="2054" name="Group 110"/>
          <p:cNvGrpSpPr>
            <a:grpSpLocks/>
          </p:cNvGrpSpPr>
          <p:nvPr/>
        </p:nvGrpSpPr>
        <p:grpSpPr bwMode="auto">
          <a:xfrm>
            <a:off x="731838" y="3889375"/>
            <a:ext cx="3470275" cy="1082675"/>
            <a:chOff x="731838" y="5185472"/>
            <a:chExt cx="3470592" cy="1444753"/>
          </a:xfrm>
        </p:grpSpPr>
        <p:sp>
          <p:nvSpPr>
            <p:cNvPr id="21" name="Rectangle 20"/>
            <p:cNvSpPr/>
            <p:nvPr/>
          </p:nvSpPr>
          <p:spPr bwMode="auto">
            <a:xfrm>
              <a:off x="731838" y="5185472"/>
              <a:ext cx="1020855" cy="1444753"/>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nvGrpSpPr>
            <p:cNvPr id="397361" name="Group 123"/>
            <p:cNvGrpSpPr>
              <a:grpSpLocks/>
            </p:cNvGrpSpPr>
            <p:nvPr/>
          </p:nvGrpSpPr>
          <p:grpSpPr bwMode="auto">
            <a:xfrm>
              <a:off x="904875" y="5185473"/>
              <a:ext cx="3297555" cy="1444752"/>
              <a:chOff x="2066925" y="5185473"/>
              <a:chExt cx="3297555" cy="1444752"/>
            </a:xfrm>
          </p:grpSpPr>
          <p:grpSp>
            <p:nvGrpSpPr>
              <p:cNvPr id="397362" name="Group 66"/>
              <p:cNvGrpSpPr>
                <a:grpSpLocks/>
              </p:cNvGrpSpPr>
              <p:nvPr/>
            </p:nvGrpSpPr>
            <p:grpSpPr bwMode="auto">
              <a:xfrm>
                <a:off x="2066925" y="5313255"/>
                <a:ext cx="2743200" cy="1242972"/>
                <a:chOff x="5895975" y="5273095"/>
                <a:chExt cx="2867025" cy="1299079"/>
              </a:xfrm>
            </p:grpSpPr>
            <p:pic>
              <p:nvPicPr>
                <p:cNvPr id="68" name="Picture 18" descr="\\eventsql\dvd\Online_ART\DVD_ART36\Logos\System Center\System Center generic brand Grid h r.png"/>
                <p:cNvPicPr>
                  <a:picLocks noChangeAspect="1" noChangeArrowheads="1"/>
                </p:cNvPicPr>
                <p:nvPr/>
              </p:nvPicPr>
              <p:blipFill>
                <a:blip r:embed="rId13"/>
                <a:srcRect/>
                <a:stretch>
                  <a:fillRect/>
                </a:stretch>
              </p:blipFill>
              <p:spPr bwMode="auto">
                <a:xfrm>
                  <a:off x="6568012" y="5272385"/>
                  <a:ext cx="1523246" cy="334319"/>
                </a:xfrm>
                <a:prstGeom prst="rect">
                  <a:avLst/>
                </a:prstGeom>
                <a:noFill/>
                <a:effectLst>
                  <a:outerShdw blurRad="88900" algn="ctr" rotWithShape="0">
                    <a:prstClr val="black">
                      <a:alpha val="50000"/>
                    </a:prstClr>
                  </a:outerShdw>
                </a:effectLst>
                <a:extLst>
                  <a:ext uri="{909E8E84-426E-40DD-AFC4-6F175D3DCCD1}"/>
                </a:extLst>
              </p:spPr>
            </p:pic>
            <p:pic>
              <p:nvPicPr>
                <p:cNvPr id="69" name="Picture 20" descr="\\eventsql\dvd\Online_ART\DVD_ART36\Logos\Windows Server (brand)\Windows Server brand logo hr.png"/>
                <p:cNvPicPr>
                  <a:picLocks noChangeAspect="1" noChangeArrowheads="1"/>
                </p:cNvPicPr>
                <p:nvPr/>
              </p:nvPicPr>
              <p:blipFill>
                <a:blip r:embed="rId14"/>
                <a:srcRect/>
                <a:stretch>
                  <a:fillRect/>
                </a:stretch>
              </p:blipFill>
              <p:spPr bwMode="auto">
                <a:xfrm>
                  <a:off x="6514915" y="5704122"/>
                  <a:ext cx="1629442" cy="301108"/>
                </a:xfrm>
                <a:prstGeom prst="rect">
                  <a:avLst/>
                </a:prstGeom>
                <a:noFill/>
                <a:effectLst>
                  <a:outerShdw blurRad="88900" algn="ctr" rotWithShape="0">
                    <a:prstClr val="black">
                      <a:alpha val="50000"/>
                    </a:prstClr>
                  </a:outerShdw>
                </a:effectLst>
                <a:extLst>
                  <a:ext uri="{909E8E84-426E-40DD-AFC4-6F175D3DCCD1}"/>
                </a:extLst>
              </p:spPr>
            </p:pic>
            <p:grpSp>
              <p:nvGrpSpPr>
                <p:cNvPr id="397368" name="Group 46"/>
                <p:cNvGrpSpPr>
                  <a:grpSpLocks/>
                </p:cNvGrpSpPr>
                <p:nvPr/>
              </p:nvGrpSpPr>
              <p:grpSpPr bwMode="auto">
                <a:xfrm>
                  <a:off x="5895975" y="6103620"/>
                  <a:ext cx="2867025" cy="468554"/>
                  <a:chOff x="5895974" y="6160770"/>
                  <a:chExt cx="2867025" cy="468554"/>
                </a:xfrm>
              </p:grpSpPr>
              <p:sp>
                <p:nvSpPr>
                  <p:cNvPr id="71" name="Rounded Rectangle 70"/>
                  <p:cNvSpPr/>
                  <p:nvPr/>
                </p:nvSpPr>
                <p:spPr bwMode="auto">
                  <a:xfrm>
                    <a:off x="5895991" y="6159798"/>
                    <a:ext cx="2867286" cy="411809"/>
                  </a:xfrm>
                  <a:prstGeom prst="roundRect">
                    <a:avLst/>
                  </a:prstGeom>
                  <a:solidFill>
                    <a:srgbClr val="000000">
                      <a:alpha val="30000"/>
                    </a:srgbClr>
                  </a:solidFill>
                  <a:ln w="25400">
                    <a:noFill/>
                    <a:prstDash val="sysDot"/>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18288" tIns="0" rIns="18288" bIns="0" anchor="ctr"/>
                  <a:lstStyle/>
                  <a:p>
                    <a:pPr algn="ctr" defTabSz="914400" eaLnBrk="0" hangingPunct="0">
                      <a:lnSpc>
                        <a:spcPct val="90000"/>
                      </a:lnSpc>
                      <a:spcAft>
                        <a:spcPts val="600"/>
                      </a:spcAft>
                      <a:defRPr/>
                    </a:pPr>
                    <a:endParaRPr lang="en-US" sz="1200" dirty="0">
                      <a:gradFill>
                        <a:gsLst>
                          <a:gs pos="0">
                            <a:prstClr val="white"/>
                          </a:gs>
                          <a:gs pos="100000">
                            <a:prstClr val="white"/>
                          </a:gs>
                        </a:gsLst>
                        <a:lin ang="16200000" scaled="0"/>
                      </a:gradFill>
                    </a:endParaRPr>
                  </a:p>
                </p:txBody>
              </p:sp>
              <p:grpSp>
                <p:nvGrpSpPr>
                  <p:cNvPr id="397370" name="Group 38"/>
                  <p:cNvGrpSpPr>
                    <a:grpSpLocks/>
                  </p:cNvGrpSpPr>
                  <p:nvPr/>
                </p:nvGrpSpPr>
                <p:grpSpPr bwMode="auto">
                  <a:xfrm>
                    <a:off x="5984545" y="6180951"/>
                    <a:ext cx="2681734" cy="448373"/>
                    <a:chOff x="5984545" y="6114276"/>
                    <a:chExt cx="2681734" cy="448373"/>
                  </a:xfrm>
                </p:grpSpPr>
                <p:pic>
                  <p:nvPicPr>
                    <p:cNvPr id="397371" name="Picture 2" descr="D:\SilverFox\DVD_ART36\Logos\MICROSOFT (brand)\Microsoft corporate logo white.png"/>
                    <p:cNvPicPr>
                      <a:picLocks noChangeAspect="1" noChangeArrowheads="1"/>
                    </p:cNvPicPr>
                    <p:nvPr/>
                  </p:nvPicPr>
                  <p:blipFill>
                    <a:blip r:embed="rId15"/>
                    <a:srcRect/>
                    <a:stretch>
                      <a:fillRect/>
                    </a:stretch>
                  </p:blipFill>
                  <p:spPr bwMode="auto">
                    <a:xfrm>
                      <a:off x="5984545" y="6159950"/>
                      <a:ext cx="736759" cy="126302"/>
                    </a:xfrm>
                    <a:prstGeom prst="rect">
                      <a:avLst/>
                    </a:prstGeom>
                    <a:noFill/>
                    <a:ln w="9525">
                      <a:noFill/>
                      <a:miter lim="800000"/>
                      <a:headEnd/>
                      <a:tailEnd/>
                    </a:ln>
                  </p:spPr>
                </p:pic>
                <p:pic>
                  <p:nvPicPr>
                    <p:cNvPr id="74" name="TextBox 73"/>
                    <p:cNvPicPr>
                      <a:picLocks noChangeArrowheads="1"/>
                    </p:cNvPicPr>
                    <p:nvPr/>
                  </p:nvPicPr>
                  <p:blipFill>
                    <a:blip r:embed="rId24"/>
                    <a:srcRect/>
                    <a:stretch>
                      <a:fillRect/>
                    </a:stretch>
                  </p:blipFill>
                  <p:spPr bwMode="auto">
                    <a:xfrm>
                      <a:off x="6695953" y="6047634"/>
                      <a:ext cx="2070629" cy="543673"/>
                    </a:xfrm>
                    <a:prstGeom prst="rect">
                      <a:avLst/>
                    </a:prstGeom>
                    <a:noFill/>
                  </p:spPr>
                </p:pic>
                <p:pic>
                  <p:nvPicPr>
                    <p:cNvPr id="75" name="TextBox 74"/>
                    <p:cNvPicPr>
                      <a:picLocks noChangeArrowheads="1"/>
                    </p:cNvPicPr>
                    <p:nvPr/>
                  </p:nvPicPr>
                  <p:blipFill>
                    <a:blip r:embed="rId25"/>
                    <a:srcRect/>
                    <a:stretch>
                      <a:fillRect/>
                    </a:stretch>
                  </p:blipFill>
                  <p:spPr bwMode="auto">
                    <a:xfrm>
                      <a:off x="6632242" y="6030644"/>
                      <a:ext cx="286702" cy="356785"/>
                    </a:xfrm>
                    <a:prstGeom prst="rect">
                      <a:avLst/>
                    </a:prstGeom>
                    <a:noFill/>
                  </p:spPr>
                </p:pic>
              </p:grpSp>
            </p:grpSp>
          </p:grpSp>
          <p:grpSp>
            <p:nvGrpSpPr>
              <p:cNvPr id="397363" name="Group 94"/>
              <p:cNvGrpSpPr>
                <a:grpSpLocks/>
              </p:cNvGrpSpPr>
              <p:nvPr/>
            </p:nvGrpSpPr>
            <p:grpSpPr bwMode="auto">
              <a:xfrm>
                <a:off x="4724400" y="5185473"/>
                <a:ext cx="640080" cy="1444752"/>
                <a:chOff x="4295775" y="5185473"/>
                <a:chExt cx="640080" cy="1444752"/>
              </a:xfrm>
            </p:grpSpPr>
            <p:pic>
              <p:nvPicPr>
                <p:cNvPr id="91" name="Straight Connector 90"/>
                <p:cNvPicPr>
                  <a:picLocks noChangeArrowheads="1"/>
                </p:cNvPicPr>
                <p:nvPr/>
              </p:nvPicPr>
              <p:blipFill>
                <a:blip r:embed="rId26"/>
                <a:srcRect/>
                <a:stretch>
                  <a:fillRect/>
                </a:stretch>
              </p:blipFill>
              <p:spPr bwMode="auto">
                <a:xfrm>
                  <a:off x="4512945" y="5088096"/>
                  <a:ext cx="207264" cy="1641856"/>
                </a:xfrm>
                <a:prstGeom prst="rect">
                  <a:avLst/>
                </a:prstGeom>
                <a:noFill/>
              </p:spPr>
            </p:pic>
            <p:pic>
              <p:nvPicPr>
                <p:cNvPr id="89" name="Picture 8" descr="D:\SilverFox\Iconshock\Super Vista style\Super Vista - Networking\png\256\firewall_256.png"/>
                <p:cNvPicPr>
                  <a:picLocks noChangeAspect="1" noChangeArrowheads="1"/>
                </p:cNvPicPr>
                <p:nvPr/>
              </p:nvPicPr>
              <p:blipFill>
                <a:blip r:embed="rId21"/>
                <a:srcRect/>
                <a:stretch>
                  <a:fillRect/>
                </a:stretch>
              </p:blipFill>
              <p:spPr bwMode="auto">
                <a:xfrm>
                  <a:off x="4296034" y="5532890"/>
                  <a:ext cx="639821" cy="639759"/>
                </a:xfrm>
                <a:prstGeom prst="rect">
                  <a:avLst/>
                </a:prstGeom>
                <a:noFill/>
                <a:effectLst>
                  <a:outerShdw blurRad="88900" algn="ctr" rotWithShape="0">
                    <a:prstClr val="black">
                      <a:alpha val="50000"/>
                    </a:prstClr>
                  </a:outerShdw>
                </a:effectLst>
              </p:spPr>
            </p:pic>
          </p:grpSp>
        </p:grpSp>
      </p:grpSp>
      <p:sp>
        <p:nvSpPr>
          <p:cNvPr id="81" name="Rectangle 80"/>
          <p:cNvSpPr/>
          <p:nvPr/>
        </p:nvSpPr>
        <p:spPr bwMode="auto">
          <a:xfrm>
            <a:off x="0" y="1565275"/>
            <a:ext cx="730250" cy="3406775"/>
          </a:xfrm>
          <a:prstGeom prst="rect">
            <a:avLst/>
          </a:prstGeom>
          <a:solidFill>
            <a:srgbClr val="FFFFFF">
              <a:alpha val="20000"/>
            </a:srgbClr>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pic>
        <p:nvPicPr>
          <p:cNvPr id="83" name="TextBox 82"/>
          <p:cNvPicPr>
            <a:picLocks noChangeArrowheads="1"/>
          </p:cNvPicPr>
          <p:nvPr/>
        </p:nvPicPr>
        <p:blipFill>
          <a:blip r:embed="rId27"/>
          <a:srcRect/>
          <a:stretch>
            <a:fillRect/>
          </a:stretch>
        </p:blipFill>
        <p:spPr bwMode="auto">
          <a:xfrm>
            <a:off x="139700" y="2243138"/>
            <a:ext cx="877888" cy="2047875"/>
          </a:xfrm>
          <a:prstGeom prst="rect">
            <a:avLst/>
          </a:prstGeom>
          <a:noFill/>
        </p:spPr>
      </p:pic>
      <p:grpSp>
        <p:nvGrpSpPr>
          <p:cNvPr id="2065" name="Group 106"/>
          <p:cNvGrpSpPr>
            <a:grpSpLocks/>
          </p:cNvGrpSpPr>
          <p:nvPr/>
        </p:nvGrpSpPr>
        <p:grpSpPr bwMode="auto">
          <a:xfrm>
            <a:off x="4351338" y="1563688"/>
            <a:ext cx="1466850" cy="1084262"/>
            <a:chOff x="4351338" y="2085975"/>
            <a:chExt cx="1466850" cy="1444752"/>
          </a:xfrm>
        </p:grpSpPr>
        <p:sp>
          <p:nvSpPr>
            <p:cNvPr id="103" name="Rectangle 102"/>
            <p:cNvSpPr/>
            <p:nvPr/>
          </p:nvSpPr>
          <p:spPr bwMode="auto">
            <a:xfrm>
              <a:off x="5465763" y="2085975"/>
              <a:ext cx="352425" cy="1444752"/>
            </a:xfrm>
            <a:prstGeom prst="rect">
              <a:avLst/>
            </a:prstGeom>
            <a:gradFill>
              <a:gsLst>
                <a:gs pos="0">
                  <a:srgbClr val="0F2F55">
                    <a:alpha val="0"/>
                  </a:srgbClr>
                </a:gs>
                <a:gs pos="100000">
                  <a:srgbClr val="0F2F55">
                    <a:alpha val="3000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84" name="Rectangle 83"/>
            <p:cNvSpPr/>
            <p:nvPr/>
          </p:nvSpPr>
          <p:spPr bwMode="auto">
            <a:xfrm>
              <a:off x="4351338" y="2085975"/>
              <a:ext cx="352425"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pic>
          <p:nvPicPr>
            <p:cNvPr id="11" name="TextBox 10"/>
            <p:cNvPicPr>
              <a:picLocks noChangeArrowheads="1"/>
            </p:cNvPicPr>
            <p:nvPr/>
          </p:nvPicPr>
          <p:blipFill>
            <a:blip r:embed="rId28"/>
            <a:srcRect/>
            <a:stretch>
              <a:fillRect/>
            </a:stretch>
          </p:blipFill>
          <p:spPr bwMode="auto">
            <a:xfrm>
              <a:off x="4456176" y="2422144"/>
              <a:ext cx="1322832" cy="959104"/>
            </a:xfrm>
            <a:prstGeom prst="rect">
              <a:avLst/>
            </a:prstGeom>
            <a:noFill/>
          </p:spPr>
        </p:pic>
      </p:grpSp>
      <p:grpSp>
        <p:nvGrpSpPr>
          <p:cNvPr id="2066" name="Group 105"/>
          <p:cNvGrpSpPr>
            <a:grpSpLocks/>
          </p:cNvGrpSpPr>
          <p:nvPr/>
        </p:nvGrpSpPr>
        <p:grpSpPr bwMode="auto">
          <a:xfrm>
            <a:off x="4351338" y="2727325"/>
            <a:ext cx="1466850" cy="1082675"/>
            <a:chOff x="4351338" y="3635723"/>
            <a:chExt cx="1466850" cy="1444752"/>
          </a:xfrm>
        </p:grpSpPr>
        <p:sp>
          <p:nvSpPr>
            <p:cNvPr id="104" name="Rectangle 103"/>
            <p:cNvSpPr/>
            <p:nvPr/>
          </p:nvSpPr>
          <p:spPr bwMode="auto">
            <a:xfrm>
              <a:off x="5465763" y="3635723"/>
              <a:ext cx="352425" cy="1444752"/>
            </a:xfrm>
            <a:prstGeom prst="rect">
              <a:avLst/>
            </a:prstGeom>
            <a:gradFill>
              <a:gsLst>
                <a:gs pos="0">
                  <a:srgbClr val="0F2F55">
                    <a:alpha val="0"/>
                  </a:srgbClr>
                </a:gs>
                <a:gs pos="100000">
                  <a:srgbClr val="0F2F55">
                    <a:alpha val="3000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85" name="Rectangle 84"/>
            <p:cNvSpPr/>
            <p:nvPr/>
          </p:nvSpPr>
          <p:spPr bwMode="auto">
            <a:xfrm>
              <a:off x="4351338" y="3635723"/>
              <a:ext cx="352425"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pic>
          <p:nvPicPr>
            <p:cNvPr id="12" name="TextBox 11"/>
            <p:cNvPicPr>
              <a:picLocks noChangeArrowheads="1"/>
            </p:cNvPicPr>
            <p:nvPr/>
          </p:nvPicPr>
          <p:blipFill>
            <a:blip r:embed="rId29"/>
            <a:srcRect/>
            <a:stretch>
              <a:fillRect/>
            </a:stretch>
          </p:blipFill>
          <p:spPr bwMode="auto">
            <a:xfrm>
              <a:off x="4474464" y="3966464"/>
              <a:ext cx="1298448" cy="959104"/>
            </a:xfrm>
            <a:prstGeom prst="rect">
              <a:avLst/>
            </a:prstGeom>
            <a:noFill/>
          </p:spPr>
        </p:pic>
      </p:grpSp>
      <p:grpSp>
        <p:nvGrpSpPr>
          <p:cNvPr id="2067" name="Group 101"/>
          <p:cNvGrpSpPr>
            <a:grpSpLocks/>
          </p:cNvGrpSpPr>
          <p:nvPr/>
        </p:nvGrpSpPr>
        <p:grpSpPr bwMode="auto">
          <a:xfrm>
            <a:off x="4351338" y="3889375"/>
            <a:ext cx="1466850" cy="1082675"/>
            <a:chOff x="4351338" y="5185472"/>
            <a:chExt cx="1466850" cy="1444752"/>
          </a:xfrm>
        </p:grpSpPr>
        <p:sp>
          <p:nvSpPr>
            <p:cNvPr id="105" name="Rectangle 104"/>
            <p:cNvSpPr/>
            <p:nvPr/>
          </p:nvSpPr>
          <p:spPr bwMode="auto">
            <a:xfrm>
              <a:off x="5465763" y="5185472"/>
              <a:ext cx="352425" cy="1444752"/>
            </a:xfrm>
            <a:prstGeom prst="rect">
              <a:avLst/>
            </a:prstGeom>
            <a:gradFill>
              <a:gsLst>
                <a:gs pos="0">
                  <a:srgbClr val="0F2F55">
                    <a:alpha val="0"/>
                  </a:srgbClr>
                </a:gs>
                <a:gs pos="100000">
                  <a:srgbClr val="0F2F55">
                    <a:alpha val="3000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86" name="Rectangle 85"/>
            <p:cNvSpPr/>
            <p:nvPr/>
          </p:nvSpPr>
          <p:spPr bwMode="auto">
            <a:xfrm>
              <a:off x="4351338" y="5185472"/>
              <a:ext cx="352425"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pic>
          <p:nvPicPr>
            <p:cNvPr id="13" name="TextBox 12"/>
            <p:cNvPicPr>
              <a:picLocks noChangeArrowheads="1"/>
            </p:cNvPicPr>
            <p:nvPr/>
          </p:nvPicPr>
          <p:blipFill>
            <a:blip r:embed="rId30"/>
            <a:srcRect/>
            <a:stretch>
              <a:fillRect/>
            </a:stretch>
          </p:blipFill>
          <p:spPr bwMode="auto">
            <a:xfrm>
              <a:off x="4370832" y="5518912"/>
              <a:ext cx="1481328" cy="959104"/>
            </a:xfrm>
            <a:prstGeom prst="rect">
              <a:avLst/>
            </a:prstGeom>
            <a:noFill/>
          </p:spPr>
        </p:pic>
      </p:grpSp>
      <p:cxnSp>
        <p:nvCxnSpPr>
          <p:cNvPr id="397341" name="Straight Connector 86"/>
          <p:cNvCxnSpPr>
            <a:cxnSpLocks noChangeShapeType="1"/>
          </p:cNvCxnSpPr>
          <p:nvPr/>
        </p:nvCxnSpPr>
        <p:spPr bwMode="auto">
          <a:xfrm>
            <a:off x="365125" y="654050"/>
            <a:ext cx="8413750" cy="0"/>
          </a:xfrm>
          <a:prstGeom prst="line">
            <a:avLst/>
          </a:prstGeom>
          <a:noFill/>
          <a:ln w="9525" algn="ctr">
            <a:solidFill>
              <a:schemeClr val="tx1"/>
            </a:solidFill>
            <a:round/>
            <a:headEnd/>
            <a:tailEnd/>
          </a:ln>
        </p:spPr>
      </p:cxnSp>
      <p:grpSp>
        <p:nvGrpSpPr>
          <p:cNvPr id="397342" name="Group 18"/>
          <p:cNvGrpSpPr>
            <a:grpSpLocks/>
          </p:cNvGrpSpPr>
          <p:nvPr/>
        </p:nvGrpSpPr>
        <p:grpSpPr bwMode="auto">
          <a:xfrm>
            <a:off x="6308725" y="1565275"/>
            <a:ext cx="2378075" cy="1057275"/>
            <a:chOff x="6308884" y="1564505"/>
            <a:chExt cx="2377916" cy="1058827"/>
          </a:xfrm>
        </p:grpSpPr>
        <p:pic>
          <p:nvPicPr>
            <p:cNvPr id="397347" name="Picture 14" descr="F:\Clip_Installer\DVD_ART\BoxShots_Logos\Office Live Meeting\Office Live Meeting logo r.png"/>
            <p:cNvPicPr>
              <a:picLocks noChangeAspect="1" noChangeArrowheads="1"/>
            </p:cNvPicPr>
            <p:nvPr/>
          </p:nvPicPr>
          <p:blipFill>
            <a:blip r:embed="rId31"/>
            <a:srcRect/>
            <a:stretch>
              <a:fillRect/>
            </a:stretch>
          </p:blipFill>
          <p:spPr bwMode="auto">
            <a:xfrm>
              <a:off x="6308884" y="2378023"/>
              <a:ext cx="1556162" cy="245309"/>
            </a:xfrm>
            <a:prstGeom prst="rect">
              <a:avLst/>
            </a:prstGeom>
            <a:noFill/>
            <a:ln w="9525">
              <a:noFill/>
              <a:miter lim="800000"/>
              <a:headEnd/>
              <a:tailEnd/>
            </a:ln>
          </p:spPr>
        </p:pic>
        <p:pic>
          <p:nvPicPr>
            <p:cNvPr id="397348" name="Picture 5"/>
            <p:cNvPicPr>
              <a:picLocks noChangeAspect="1" noChangeArrowheads="1"/>
            </p:cNvPicPr>
            <p:nvPr/>
          </p:nvPicPr>
          <p:blipFill>
            <a:blip r:embed="rId32"/>
            <a:srcRect/>
            <a:stretch>
              <a:fillRect/>
            </a:stretch>
          </p:blipFill>
          <p:spPr bwMode="auto">
            <a:xfrm>
              <a:off x="6308884" y="2112634"/>
              <a:ext cx="1877433" cy="228600"/>
            </a:xfrm>
            <a:prstGeom prst="rect">
              <a:avLst/>
            </a:prstGeom>
            <a:noFill/>
            <a:ln w="9525">
              <a:noFill/>
              <a:miter lim="800000"/>
              <a:headEnd/>
              <a:tailEnd/>
            </a:ln>
          </p:spPr>
        </p:pic>
        <p:pic>
          <p:nvPicPr>
            <p:cNvPr id="397349" name="Picture 6"/>
            <p:cNvPicPr>
              <a:picLocks noChangeAspect="1" noChangeArrowheads="1"/>
            </p:cNvPicPr>
            <p:nvPr/>
          </p:nvPicPr>
          <p:blipFill>
            <a:blip r:embed="rId33"/>
            <a:srcRect/>
            <a:stretch>
              <a:fillRect/>
            </a:stretch>
          </p:blipFill>
          <p:spPr bwMode="auto">
            <a:xfrm>
              <a:off x="6308884" y="1564505"/>
              <a:ext cx="1120313" cy="249524"/>
            </a:xfrm>
            <a:prstGeom prst="rect">
              <a:avLst/>
            </a:prstGeom>
            <a:noFill/>
            <a:ln w="9525">
              <a:noFill/>
              <a:miter lim="800000"/>
              <a:headEnd/>
              <a:tailEnd/>
            </a:ln>
          </p:spPr>
        </p:pic>
        <p:pic>
          <p:nvPicPr>
            <p:cNvPr id="397350" name="Picture 7"/>
            <p:cNvPicPr>
              <a:picLocks noChangeAspect="1" noChangeArrowheads="1"/>
            </p:cNvPicPr>
            <p:nvPr/>
          </p:nvPicPr>
          <p:blipFill>
            <a:blip r:embed="rId34"/>
            <a:srcRect/>
            <a:stretch>
              <a:fillRect/>
            </a:stretch>
          </p:blipFill>
          <p:spPr bwMode="auto">
            <a:xfrm>
              <a:off x="6308884" y="1850817"/>
              <a:ext cx="2377916" cy="225029"/>
            </a:xfrm>
            <a:prstGeom prst="rect">
              <a:avLst/>
            </a:prstGeom>
            <a:noFill/>
            <a:ln w="9525">
              <a:noFill/>
              <a:miter lim="800000"/>
              <a:headEnd/>
              <a:tailEnd/>
            </a:ln>
          </p:spPr>
        </p:pic>
      </p:grpSp>
      <p:grpSp>
        <p:nvGrpSpPr>
          <p:cNvPr id="397343" name="Group 2067"/>
          <p:cNvGrpSpPr>
            <a:grpSpLocks/>
          </p:cNvGrpSpPr>
          <p:nvPr/>
        </p:nvGrpSpPr>
        <p:grpSpPr bwMode="auto">
          <a:xfrm>
            <a:off x="6384925" y="2727325"/>
            <a:ext cx="1536700" cy="1063625"/>
            <a:chOff x="6384407" y="2726817"/>
            <a:chExt cx="1536611" cy="1064063"/>
          </a:xfrm>
        </p:grpSpPr>
        <p:pic>
          <p:nvPicPr>
            <p:cNvPr id="397344" name="Picture 25" descr="WinAzure_h_rgb_r.png"/>
            <p:cNvPicPr>
              <a:picLocks noChangeAspect="1"/>
            </p:cNvPicPr>
            <p:nvPr/>
          </p:nvPicPr>
          <p:blipFill>
            <a:blip r:embed="rId35"/>
            <a:srcRect/>
            <a:stretch>
              <a:fillRect/>
            </a:stretch>
          </p:blipFill>
          <p:spPr bwMode="auto">
            <a:xfrm>
              <a:off x="6384407" y="2726817"/>
              <a:ext cx="1536611" cy="302134"/>
            </a:xfrm>
            <a:prstGeom prst="rect">
              <a:avLst/>
            </a:prstGeom>
            <a:noFill/>
            <a:ln w="9525">
              <a:noFill/>
              <a:miter lim="800000"/>
              <a:headEnd/>
              <a:tailEnd/>
            </a:ln>
          </p:spPr>
        </p:pic>
        <p:pic>
          <p:nvPicPr>
            <p:cNvPr id="397345" name="AZURE logo" descr="\\SERVER3\InternalBin\Resource DVD\DVD_ART36\Logos\Azure Services Platform\Windows Azure\Windows Azure logo rev.png"/>
            <p:cNvPicPr>
              <a:picLocks noChangeAspect="1" noChangeArrowheads="1"/>
            </p:cNvPicPr>
            <p:nvPr/>
          </p:nvPicPr>
          <p:blipFill>
            <a:blip r:embed="rId36"/>
            <a:srcRect/>
            <a:stretch>
              <a:fillRect/>
            </a:stretch>
          </p:blipFill>
          <p:spPr bwMode="auto">
            <a:xfrm>
              <a:off x="6384407" y="3364296"/>
              <a:ext cx="1386757" cy="426584"/>
            </a:xfrm>
            <a:prstGeom prst="rect">
              <a:avLst/>
            </a:prstGeom>
            <a:noFill/>
            <a:ln w="9525">
              <a:noFill/>
              <a:miter lim="800000"/>
              <a:headEnd/>
              <a:tailEnd/>
            </a:ln>
          </p:spPr>
        </p:pic>
        <p:pic>
          <p:nvPicPr>
            <p:cNvPr id="397346" name="Picture 3" descr="C:\Users\andrewl\Desktop\WS08-AppFab_h_c_r.png"/>
            <p:cNvPicPr>
              <a:picLocks noChangeAspect="1" noChangeArrowheads="1"/>
            </p:cNvPicPr>
            <p:nvPr/>
          </p:nvPicPr>
          <p:blipFill>
            <a:blip r:embed="rId37"/>
            <a:srcRect/>
            <a:stretch>
              <a:fillRect/>
            </a:stretch>
          </p:blipFill>
          <p:spPr bwMode="auto">
            <a:xfrm>
              <a:off x="6384407" y="3060000"/>
              <a:ext cx="1371361" cy="361917"/>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par>
                                <p:cTn id="11" presetID="55"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fade">
                                      <p:cBhvr>
                                        <p:cTn id="20" dur="1000"/>
                                        <p:tgtEl>
                                          <p:spTgt spid="8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1000"/>
                                        <p:tgtEl>
                                          <p:spTgt spid="113"/>
                                        </p:tgtEl>
                                      </p:cBhvr>
                                    </p:animEffect>
                                  </p:childTnLst>
                                </p:cTn>
                              </p:par>
                              <p:par>
                                <p:cTn id="29" presetID="10" presetClass="entr" presetSubtype="0" fill="hold" nodeType="withEffect">
                                  <p:stCondLst>
                                    <p:cond delay="0"/>
                                  </p:stCondLst>
                                  <p:childTnLst>
                                    <p:set>
                                      <p:cBhvr>
                                        <p:cTn id="30" dur="1" fill="hold">
                                          <p:stCondLst>
                                            <p:cond delay="0"/>
                                          </p:stCondLst>
                                        </p:cTn>
                                        <p:tgtEl>
                                          <p:spTgt spid="2054"/>
                                        </p:tgtEl>
                                        <p:attrNameLst>
                                          <p:attrName>style.visibility</p:attrName>
                                        </p:attrNameLst>
                                      </p:cBhvr>
                                      <p:to>
                                        <p:strVal val="visible"/>
                                      </p:to>
                                    </p:set>
                                    <p:animEffect transition="in" filter="fade">
                                      <p:cBhvr>
                                        <p:cTn id="31" dur="1000"/>
                                        <p:tgtEl>
                                          <p:spTgt spid="2054"/>
                                        </p:tgtEl>
                                      </p:cBhvr>
                                    </p:animEffect>
                                  </p:childTnLst>
                                </p:cTn>
                              </p:par>
                              <p:par>
                                <p:cTn id="32" presetID="10"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2067"/>
                                        </p:tgtEl>
                                        <p:attrNameLst>
                                          <p:attrName>style.visibility</p:attrName>
                                        </p:attrNameLst>
                                      </p:cBhvr>
                                      <p:to>
                                        <p:strVal val="visible"/>
                                      </p:to>
                                    </p:set>
                                    <p:animEffect transition="in" filter="fade">
                                      <p:cBhvr>
                                        <p:cTn id="38" dur="1000"/>
                                        <p:tgtEl>
                                          <p:spTgt spid="206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058"/>
                                        </p:tgtEl>
                                        <p:attrNameLst>
                                          <p:attrName>style.visibility</p:attrName>
                                        </p:attrNameLst>
                                      </p:cBhvr>
                                      <p:to>
                                        <p:strVal val="visible"/>
                                      </p:to>
                                    </p:set>
                                    <p:animEffect transition="in" filter="fade">
                                      <p:cBhvr>
                                        <p:cTn id="43" dur="1000"/>
                                        <p:tgtEl>
                                          <p:spTgt spid="2058"/>
                                        </p:tgtEl>
                                      </p:cBhvr>
                                    </p:animEffect>
                                  </p:childTnLst>
                                </p:cTn>
                              </p:par>
                              <p:par>
                                <p:cTn id="44" presetID="10" presetClass="entr" presetSubtype="0" fill="hold" nodeType="withEffect">
                                  <p:stCondLst>
                                    <p:cond delay="0"/>
                                  </p:stCondLst>
                                  <p:childTnLst>
                                    <p:set>
                                      <p:cBhvr>
                                        <p:cTn id="45" dur="1" fill="hold">
                                          <p:stCondLst>
                                            <p:cond delay="0"/>
                                          </p:stCondLst>
                                        </p:cTn>
                                        <p:tgtEl>
                                          <p:spTgt spid="2049"/>
                                        </p:tgtEl>
                                        <p:attrNameLst>
                                          <p:attrName>style.visibility</p:attrName>
                                        </p:attrNameLst>
                                      </p:cBhvr>
                                      <p:to>
                                        <p:strVal val="visible"/>
                                      </p:to>
                                    </p:set>
                                    <p:animEffect transition="in" filter="fade">
                                      <p:cBhvr>
                                        <p:cTn id="46" dur="1000"/>
                                        <p:tgtEl>
                                          <p:spTgt spid="2049"/>
                                        </p:tgtEl>
                                      </p:cBhvr>
                                    </p:animEffect>
                                  </p:childTnLst>
                                </p:cTn>
                              </p:par>
                              <p:par>
                                <p:cTn id="47" presetID="10"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childTnLst>
                                </p:cTn>
                              </p:par>
                            </p:childTnLst>
                          </p:cTn>
                        </p:par>
                        <p:par>
                          <p:cTn id="50" fill="hold">
                            <p:stCondLst>
                              <p:cond delay="1000"/>
                            </p:stCondLst>
                            <p:childTnLst>
                              <p:par>
                                <p:cTn id="51" presetID="10" presetClass="entr" presetSubtype="0" fill="hold" nodeType="afterEffect">
                                  <p:stCondLst>
                                    <p:cond delay="0"/>
                                  </p:stCondLst>
                                  <p:childTnLst>
                                    <p:set>
                                      <p:cBhvr>
                                        <p:cTn id="52" dur="1" fill="hold">
                                          <p:stCondLst>
                                            <p:cond delay="0"/>
                                          </p:stCondLst>
                                        </p:cTn>
                                        <p:tgtEl>
                                          <p:spTgt spid="2066"/>
                                        </p:tgtEl>
                                        <p:attrNameLst>
                                          <p:attrName>style.visibility</p:attrName>
                                        </p:attrNameLst>
                                      </p:cBhvr>
                                      <p:to>
                                        <p:strVal val="visible"/>
                                      </p:to>
                                    </p:set>
                                    <p:animEffect transition="in" filter="fade">
                                      <p:cBhvr>
                                        <p:cTn id="53" dur="1000"/>
                                        <p:tgtEl>
                                          <p:spTgt spid="206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060"/>
                                        </p:tgtEl>
                                        <p:attrNameLst>
                                          <p:attrName>style.visibility</p:attrName>
                                        </p:attrNameLst>
                                      </p:cBhvr>
                                      <p:to>
                                        <p:strVal val="visible"/>
                                      </p:to>
                                    </p:set>
                                    <p:animEffect transition="in" filter="fade">
                                      <p:cBhvr>
                                        <p:cTn id="58" dur="1000"/>
                                        <p:tgtEl>
                                          <p:spTgt spid="2060"/>
                                        </p:tgtEl>
                                      </p:cBhvr>
                                    </p:animEffect>
                                  </p:childTnLst>
                                </p:cTn>
                              </p:par>
                              <p:par>
                                <p:cTn id="59" presetID="10"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childTnLst>
                                </p:cTn>
                              </p:par>
                              <p:par>
                                <p:cTn id="62" presetID="10" presetClass="entr" presetSubtype="0"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2065"/>
                                        </p:tgtEl>
                                        <p:attrNameLst>
                                          <p:attrName>style.visibility</p:attrName>
                                        </p:attrNameLst>
                                      </p:cBhvr>
                                      <p:to>
                                        <p:strVal val="visible"/>
                                      </p:to>
                                    </p:set>
                                    <p:animEffect transition="in" filter="fade">
                                      <p:cBhvr>
                                        <p:cTn id="68" dur="1000"/>
                                        <p:tgtEl>
                                          <p:spTgt spid="2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290888" y="914400"/>
          <a:ext cx="5181600" cy="2716213"/>
        </p:xfrm>
        <a:graphic>
          <a:graphicData uri="http://schemas.openxmlformats.org/drawingml/2006/table">
            <a:tbl>
              <a:tblPr/>
              <a:tblGrid>
                <a:gridCol w="5181600"/>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Обзор платформы </a:t>
                      </a:r>
                      <a:r>
                        <a:rPr kumimoji="0" lang="en-US" sz="2000" b="0" i="0" u="none" strike="noStrike" cap="none" normalizeH="0" baseline="0" smtClean="0">
                          <a:ln>
                            <a:noFill/>
                          </a:ln>
                          <a:solidFill>
                            <a:schemeClr val="tx2"/>
                          </a:solidFill>
                          <a:effectLst/>
                          <a:latin typeface="Segoe UI"/>
                          <a:ea typeface="Segoe UI"/>
                          <a:cs typeface="Segoe UI"/>
                        </a:rPr>
                        <a:t>Microsoft</a:t>
                      </a: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r h="193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«3 Экрана + Облако»</a:t>
                      </a:r>
                      <a:endParaRPr kumimoji="0" lang="en-US"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Настольные приложения</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Веб-приложения</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Мобильные приложения</a:t>
                      </a:r>
                      <a:endParaRPr kumimoji="0" lang="en-US"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Платформа </a:t>
                      </a:r>
                      <a:r>
                        <a:rPr kumimoji="0" lang="en-US" sz="2000" b="0" i="0" u="none" strike="noStrike" cap="none" normalizeH="0" baseline="0" smtClean="0">
                          <a:ln>
                            <a:noFill/>
                          </a:ln>
                          <a:solidFill>
                            <a:schemeClr val="tx2"/>
                          </a:solidFill>
                          <a:effectLst/>
                          <a:latin typeface="Segoe UI"/>
                          <a:ea typeface="Segoe UI"/>
                          <a:cs typeface="Segoe UI"/>
                        </a:rPr>
                        <a:t>Microsoft Cloud Computing</a:t>
                      </a:r>
                      <a:endParaRPr kumimoji="0" lang="ru-RU"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rPr>
                        <a:t>Платформа </a:t>
                      </a:r>
                      <a:r>
                        <a:rPr kumimoji="0" lang="en-US"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rPr>
                        <a:t>Microsoft </a:t>
                      </a:r>
                      <a:r>
                        <a:rPr kumimoji="0" lang="ru-RU"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rPr>
                        <a:t>в учебном процессе</a:t>
                      </a:r>
                      <a:endParaRPr kumimoji="0" lang="en-US"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endParaRP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Итоги</a:t>
                      </a:r>
                      <a:endParaRPr kumimoji="0" lang="en-US" sz="2000" b="0" i="0" u="none" strike="noStrike" cap="none" normalizeH="0" baseline="0" smtClean="0">
                        <a:ln>
                          <a:noFill/>
                        </a:ln>
                        <a:solidFill>
                          <a:schemeClr val="tx2"/>
                        </a:solidFill>
                        <a:effectLst/>
                        <a:latin typeface="Segoe UI"/>
                        <a:ea typeface="Segoe UI"/>
                        <a:cs typeface="Segoe UI"/>
                      </a:endParaRP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bl>
          </a:graphicData>
        </a:graphic>
      </p:graphicFrame>
      <p:sp>
        <p:nvSpPr>
          <p:cNvPr id="399369" name="TextBox 4"/>
          <p:cNvSpPr txBox="1">
            <a:spLocks noChangeArrowheads="1"/>
          </p:cNvSpPr>
          <p:nvPr/>
        </p:nvSpPr>
        <p:spPr bwMode="auto">
          <a:xfrm>
            <a:off x="487363" y="742950"/>
            <a:ext cx="2046287" cy="908050"/>
          </a:xfrm>
          <a:prstGeom prst="rect">
            <a:avLst/>
          </a:prstGeom>
          <a:noFill/>
          <a:ln w="9525">
            <a:noFill/>
            <a:miter lim="800000"/>
            <a:headEnd/>
            <a:tailEnd/>
          </a:ln>
        </p:spPr>
        <p:txBody>
          <a:bodyPr wrap="none" lIns="91176" tIns="45588" rIns="91176" bIns="45588">
            <a:spAutoFit/>
          </a:bodyPr>
          <a:lstStyle/>
          <a:p>
            <a:r>
              <a:rPr lang="ru-RU" sz="5300">
                <a:solidFill>
                  <a:srgbClr val="FFC000"/>
                </a:solidFill>
                <a:latin typeface="Segoe UI"/>
                <a:ea typeface="Segoe UI"/>
                <a:cs typeface="Segoe UI"/>
              </a:rPr>
              <a:t>ПЛАН</a:t>
            </a:r>
            <a:endParaRPr lang="en-US" sz="5300">
              <a:solidFill>
                <a:srgbClr val="FFC000"/>
              </a:solidFill>
              <a:latin typeface="Segoe UI"/>
              <a:ea typeface="Segoe UI"/>
              <a:cs typeface="Segoe UI"/>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tle 1"/>
          <p:cNvPicPr>
            <a:picLocks noGrp="1" noChangeArrowheads="1"/>
          </p:cNvPicPr>
          <p:nvPr>
            <p:ph type="title"/>
          </p:nvPr>
        </p:nvPicPr>
        <p:blipFill>
          <a:blip r:embed="rId2"/>
          <a:srcRect/>
          <a:stretch>
            <a:fillRect/>
          </a:stretch>
        </p:blipFill>
        <p:spPr bwMode="auto">
          <a:xfrm>
            <a:off x="73025" y="-66675"/>
            <a:ext cx="8686800" cy="779463"/>
          </a:xfrm>
        </p:spPr>
      </p:pic>
      <p:pic>
        <p:nvPicPr>
          <p:cNvPr id="3" name="Content Placeholder 2"/>
          <p:cNvPicPr>
            <a:picLocks noGrp="1" noChangeArrowheads="1"/>
          </p:cNvPicPr>
          <p:nvPr>
            <p:ph idx="1"/>
          </p:nvPr>
        </p:nvPicPr>
        <p:blipFill>
          <a:blip r:embed="rId3"/>
          <a:srcRect/>
          <a:stretch>
            <a:fillRect/>
          </a:stretch>
        </p:blipFill>
        <p:spPr bwMode="auto">
          <a:xfrm>
            <a:off x="384175" y="890588"/>
            <a:ext cx="8399463" cy="4046537"/>
          </a:xfrm>
        </p:spPr>
      </p:pic>
      <p:pic>
        <p:nvPicPr>
          <p:cNvPr id="400387" name="Picture 4" descr="image001"/>
          <p:cNvPicPr>
            <a:picLocks noChangeAspect="1" noChangeArrowheads="1"/>
          </p:cNvPicPr>
          <p:nvPr/>
        </p:nvPicPr>
        <p:blipFill>
          <a:blip r:embed="rId4"/>
          <a:srcRect/>
          <a:stretch>
            <a:fillRect/>
          </a:stretch>
        </p:blipFill>
        <p:spPr bwMode="auto">
          <a:xfrm>
            <a:off x="4284663" y="4462463"/>
            <a:ext cx="4719637" cy="5381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Title 7"/>
          <p:cNvPicPr>
            <a:picLocks noGrp="1" noChangeArrowheads="1"/>
          </p:cNvPicPr>
          <p:nvPr>
            <p:ph type="title"/>
          </p:nvPr>
        </p:nvPicPr>
        <p:blipFill>
          <a:blip r:embed="rId3"/>
          <a:srcRect/>
          <a:stretch>
            <a:fillRect/>
          </a:stretch>
        </p:blipFill>
        <p:spPr bwMode="auto">
          <a:xfrm>
            <a:off x="73025" y="-66675"/>
            <a:ext cx="8686800" cy="779463"/>
          </a:xfrm>
        </p:spPr>
      </p:pic>
      <p:pic>
        <p:nvPicPr>
          <p:cNvPr id="6147" name="Shape 113669"/>
          <p:cNvPicPr>
            <a:picLocks noGrp="1" noChangeArrowheads="1"/>
          </p:cNvPicPr>
          <p:nvPr>
            <p:ph idx="1"/>
          </p:nvPr>
        </p:nvPicPr>
        <p:blipFill>
          <a:blip r:embed="rId4"/>
          <a:srcRect/>
          <a:stretch>
            <a:fillRect/>
          </a:stretch>
        </p:blipFill>
        <p:spPr bwMode="auto">
          <a:xfrm>
            <a:off x="5930900" y="706438"/>
            <a:ext cx="3328988" cy="4097337"/>
          </a:xfrm>
        </p:spPr>
      </p:pic>
      <p:sp>
        <p:nvSpPr>
          <p:cNvPr id="6150" name="Shape 106497"/>
          <p:cNvSpPr>
            <a:spLocks noChangeArrowheads="1"/>
          </p:cNvSpPr>
          <p:nvPr/>
        </p:nvSpPr>
        <p:spPr bwMode="auto">
          <a:xfrm>
            <a:off x="285750" y="0"/>
            <a:ext cx="8229600" cy="1028700"/>
          </a:xfrm>
          <a:prstGeom prst="rect">
            <a:avLst/>
          </a:prstGeom>
          <a:noFill/>
          <a:ln w="9525">
            <a:noFill/>
            <a:miter lim="800000"/>
            <a:headEnd/>
            <a:tailEnd/>
          </a:ln>
        </p:spPr>
        <p:txBody>
          <a:bodyPr anchor="ctr"/>
          <a:lstStyle/>
          <a:p>
            <a:pPr defTabSz="911322" fontAlgn="auto">
              <a:spcBef>
                <a:spcPts val="0"/>
              </a:spcBef>
              <a:spcAft>
                <a:spcPts val="0"/>
              </a:spcAft>
              <a:defRPr/>
            </a:pPr>
            <a:endParaRPr lang="en-US" sz="3600" dirty="0">
              <a:latin typeface="Segoe Black" pitchFamily="34" charset="0"/>
              <a:ea typeface="+mj-ea"/>
              <a:cs typeface="Segoe UI" pitchFamily="34" charset="0"/>
            </a:endParaRPr>
          </a:p>
        </p:txBody>
      </p:sp>
      <p:sp>
        <p:nvSpPr>
          <p:cNvPr id="12" name="Rectangle 11"/>
          <p:cNvSpPr/>
          <p:nvPr/>
        </p:nvSpPr>
        <p:spPr>
          <a:xfrm>
            <a:off x="142875" y="4394200"/>
            <a:ext cx="5500688" cy="492125"/>
          </a:xfrm>
          <a:prstGeom prst="rect">
            <a:avLst/>
          </a:prstGeom>
        </p:spPr>
        <p:txBody>
          <a:bodyPr>
            <a:spAutoFit/>
          </a:bodyPr>
          <a:lstStyle/>
          <a:p>
            <a:pPr defTabSz="911322" fontAlgn="auto">
              <a:spcBef>
                <a:spcPts val="0"/>
              </a:spcBef>
              <a:spcAft>
                <a:spcPts val="0"/>
              </a:spcAft>
              <a:defRPr/>
            </a:pPr>
            <a:r>
              <a:rPr lang="en-GB" sz="2600" b="1" dirty="0">
                <a:solidFill>
                  <a:schemeClr val="tx2"/>
                </a:solidFill>
                <a:latin typeface="+mj-lt"/>
                <a:cs typeface="Segoe UI" pitchFamily="34" charset="0"/>
                <a:hlinkClick r:id="rId5"/>
              </a:rPr>
              <a:t>www.dreamspark.com</a:t>
            </a:r>
            <a:r>
              <a:rPr lang="en-GB" sz="2600" b="1" dirty="0">
                <a:solidFill>
                  <a:schemeClr val="tx2"/>
                </a:solidFill>
                <a:latin typeface="+mj-lt"/>
                <a:cs typeface="Segoe UI" pitchFamily="34" charset="0"/>
              </a:rPr>
              <a:t>  </a:t>
            </a:r>
          </a:p>
        </p:txBody>
      </p:sp>
      <p:pic>
        <p:nvPicPr>
          <p:cNvPr id="1027" name="Picture 3"/>
          <p:cNvPicPr>
            <a:picLocks noChangeAspect="1" noChangeArrowheads="1"/>
          </p:cNvPicPr>
          <p:nvPr/>
        </p:nvPicPr>
        <p:blipFill>
          <a:blip r:embed="rId6"/>
          <a:srcRect/>
          <a:stretch>
            <a:fillRect/>
          </a:stretch>
        </p:blipFill>
        <p:spPr bwMode="auto">
          <a:xfrm>
            <a:off x="280988" y="1158875"/>
            <a:ext cx="5638800" cy="4565650"/>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7" name="Text Box 4"/>
          <p:cNvSpPr txBox="1">
            <a:spLocks noChangeArrowheads="1"/>
          </p:cNvSpPr>
          <p:nvPr/>
        </p:nvSpPr>
        <p:spPr bwMode="auto">
          <a:xfrm>
            <a:off x="714375" y="742950"/>
            <a:ext cx="6781800" cy="1169988"/>
          </a:xfrm>
          <a:prstGeom prst="rect">
            <a:avLst/>
          </a:prstGeom>
          <a:noFill/>
          <a:ln w="9525">
            <a:noFill/>
            <a:miter lim="800000"/>
            <a:headEnd/>
            <a:tailEnd/>
          </a:ln>
        </p:spPr>
        <p:txBody>
          <a:bodyPr>
            <a:spAutoFit/>
          </a:bodyPr>
          <a:lstStyle/>
          <a:p>
            <a:pPr eaLnBrk="0" hangingPunct="0">
              <a:spcBef>
                <a:spcPct val="50000"/>
              </a:spcBef>
            </a:pPr>
            <a:r>
              <a:rPr lang="ru-RU" sz="2000">
                <a:solidFill>
                  <a:srgbClr val="FFFFFF"/>
                </a:solidFill>
                <a:latin typeface="Segoe Semibold"/>
                <a:ea typeface="ＭＳ Ｐゴシック"/>
                <a:cs typeface="ＭＳ Ｐゴシック"/>
              </a:rPr>
              <a:t>Не только </a:t>
            </a:r>
            <a:r>
              <a:rPr lang="en-US" sz="2000">
                <a:solidFill>
                  <a:srgbClr val="FFFFFF"/>
                </a:solidFill>
                <a:latin typeface="Segoe Semibold"/>
                <a:ea typeface="ＭＳ Ｐゴシック"/>
                <a:cs typeface="ＭＳ Ｐゴシック"/>
              </a:rPr>
              <a:t>e-mail, </a:t>
            </a:r>
            <a:r>
              <a:rPr lang="ru-RU" sz="2000">
                <a:solidFill>
                  <a:srgbClr val="FFFFFF"/>
                </a:solidFill>
                <a:latin typeface="Segoe Semibold"/>
                <a:ea typeface="ＭＳ Ｐゴシック"/>
                <a:cs typeface="ＭＳ Ｐゴシック"/>
              </a:rPr>
              <a:t>но и доступ к другим сервисам </a:t>
            </a:r>
            <a:r>
              <a:rPr lang="en-US" sz="2000" u="sng">
                <a:solidFill>
                  <a:srgbClr val="FFFFFF"/>
                </a:solidFill>
                <a:latin typeface="Segoe Light"/>
                <a:ea typeface="ＭＳ Ｐゴシック"/>
                <a:cs typeface="ＭＳ Ｐゴシック"/>
              </a:rPr>
              <a:t>Windows Live</a:t>
            </a:r>
            <a:r>
              <a:rPr lang="en-US" sz="2000">
                <a:solidFill>
                  <a:srgbClr val="FFFFFF"/>
                </a:solidFill>
                <a:latin typeface="Segoe Light"/>
                <a:ea typeface="ＭＳ Ｐゴシック"/>
                <a:cs typeface="ＭＳ Ｐゴシック"/>
              </a:rPr>
              <a:t> </a:t>
            </a:r>
            <a:r>
              <a:rPr lang="ru-RU" sz="2000">
                <a:solidFill>
                  <a:srgbClr val="FFFFFF"/>
                </a:solidFill>
                <a:latin typeface="Segoe Light"/>
                <a:ea typeface="ＭＳ Ｐゴシック"/>
                <a:cs typeface="ＭＳ Ｐゴシック"/>
              </a:rPr>
              <a:t>и </a:t>
            </a:r>
            <a:r>
              <a:rPr lang="en-US" sz="2000" u="sng">
                <a:solidFill>
                  <a:srgbClr val="FFFFFF"/>
                </a:solidFill>
                <a:latin typeface="Segoe Light"/>
                <a:ea typeface="ＭＳ Ｐゴシック"/>
                <a:cs typeface="ＭＳ Ｐゴシック"/>
              </a:rPr>
              <a:t>Microsoft online services</a:t>
            </a:r>
            <a:r>
              <a:rPr lang="en-US" sz="2000">
                <a:solidFill>
                  <a:srgbClr val="FFFFFF"/>
                </a:solidFill>
                <a:latin typeface="Segoe Light"/>
                <a:ea typeface="ＭＳ Ｐゴシック"/>
                <a:cs typeface="ＭＳ Ｐゴシック"/>
              </a:rPr>
              <a:t>.</a:t>
            </a:r>
          </a:p>
          <a:p>
            <a:pPr eaLnBrk="0" hangingPunct="0">
              <a:spcBef>
                <a:spcPct val="50000"/>
              </a:spcBef>
            </a:pPr>
            <a:endParaRPr lang="en-US" sz="2000">
              <a:solidFill>
                <a:srgbClr val="000000"/>
              </a:solidFill>
              <a:latin typeface="Segoe Light"/>
              <a:ea typeface="ＭＳ Ｐゴシック"/>
              <a:cs typeface="ＭＳ Ｐゴシック"/>
            </a:endParaRPr>
          </a:p>
        </p:txBody>
      </p:sp>
      <p:sp>
        <p:nvSpPr>
          <p:cNvPr id="403458" name="Text Box 25"/>
          <p:cNvSpPr txBox="1">
            <a:spLocks noChangeArrowheads="1"/>
          </p:cNvSpPr>
          <p:nvPr/>
        </p:nvSpPr>
        <p:spPr bwMode="auto">
          <a:xfrm>
            <a:off x="1371600" y="4532313"/>
            <a:ext cx="1371600" cy="339725"/>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Spaces</a:t>
            </a:r>
          </a:p>
        </p:txBody>
      </p:sp>
      <p:sp>
        <p:nvSpPr>
          <p:cNvPr id="403459" name="Text Box 28"/>
          <p:cNvSpPr txBox="1">
            <a:spLocks noChangeArrowheads="1"/>
          </p:cNvSpPr>
          <p:nvPr/>
        </p:nvSpPr>
        <p:spPr bwMode="auto">
          <a:xfrm>
            <a:off x="1371600" y="3503613"/>
            <a:ext cx="1485900" cy="339725"/>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Mobile</a:t>
            </a:r>
          </a:p>
        </p:txBody>
      </p:sp>
      <p:pic>
        <p:nvPicPr>
          <p:cNvPr id="403460" name="Picture 105" descr="WL_Spaces"/>
          <p:cNvPicPr>
            <a:picLocks noChangeAspect="1" noChangeArrowheads="1"/>
          </p:cNvPicPr>
          <p:nvPr/>
        </p:nvPicPr>
        <p:blipFill>
          <a:blip r:embed="rId3"/>
          <a:srcRect/>
          <a:stretch>
            <a:fillRect/>
          </a:stretch>
        </p:blipFill>
        <p:spPr bwMode="auto">
          <a:xfrm>
            <a:off x="855663" y="4475163"/>
            <a:ext cx="501650" cy="330200"/>
          </a:xfrm>
          <a:prstGeom prst="rect">
            <a:avLst/>
          </a:prstGeom>
          <a:noFill/>
          <a:ln w="9525">
            <a:noFill/>
            <a:miter lim="800000"/>
            <a:headEnd/>
            <a:tailEnd/>
          </a:ln>
        </p:spPr>
      </p:pic>
      <p:pic>
        <p:nvPicPr>
          <p:cNvPr id="403461" name="Picture 2" descr="W:\MS Client\07-CLI-006 (Windows Live@edu)\From Client\Brochure (.indd)\WL_for_mobile_CMYK.png"/>
          <p:cNvPicPr>
            <a:picLocks noChangeAspect="1" noChangeArrowheads="1"/>
          </p:cNvPicPr>
          <p:nvPr/>
        </p:nvPicPr>
        <p:blipFill>
          <a:blip r:embed="rId4"/>
          <a:srcRect/>
          <a:stretch>
            <a:fillRect/>
          </a:stretch>
        </p:blipFill>
        <p:spPr bwMode="auto">
          <a:xfrm>
            <a:off x="838200" y="3446463"/>
            <a:ext cx="536575" cy="403225"/>
          </a:xfrm>
          <a:prstGeom prst="rect">
            <a:avLst/>
          </a:prstGeom>
          <a:noFill/>
          <a:ln w="9525">
            <a:noFill/>
            <a:miter lim="800000"/>
            <a:headEnd/>
            <a:tailEnd/>
          </a:ln>
        </p:spPr>
      </p:pic>
      <p:sp>
        <p:nvSpPr>
          <p:cNvPr id="403462" name="Text Box 25"/>
          <p:cNvSpPr txBox="1">
            <a:spLocks noChangeArrowheads="1"/>
          </p:cNvSpPr>
          <p:nvPr/>
        </p:nvSpPr>
        <p:spPr bwMode="auto">
          <a:xfrm>
            <a:off x="1371600" y="2106613"/>
            <a:ext cx="1371600" cy="339725"/>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Mailbox</a:t>
            </a:r>
          </a:p>
        </p:txBody>
      </p:sp>
      <p:sp>
        <p:nvSpPr>
          <p:cNvPr id="403463" name="Text Box 24"/>
          <p:cNvSpPr txBox="1">
            <a:spLocks noChangeArrowheads="1"/>
          </p:cNvSpPr>
          <p:nvPr/>
        </p:nvSpPr>
        <p:spPr bwMode="auto">
          <a:xfrm>
            <a:off x="6996113" y="3187700"/>
            <a:ext cx="1600200" cy="338138"/>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SkyDrive®</a:t>
            </a:r>
          </a:p>
        </p:txBody>
      </p:sp>
      <p:sp>
        <p:nvSpPr>
          <p:cNvPr id="403464" name="Text Box 24"/>
          <p:cNvSpPr txBox="1">
            <a:spLocks noChangeArrowheads="1"/>
          </p:cNvSpPr>
          <p:nvPr/>
        </p:nvSpPr>
        <p:spPr bwMode="auto">
          <a:xfrm>
            <a:off x="6996113" y="2559050"/>
            <a:ext cx="1600200" cy="584200"/>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Office Live Workspaces</a:t>
            </a:r>
          </a:p>
        </p:txBody>
      </p:sp>
      <p:sp>
        <p:nvSpPr>
          <p:cNvPr id="403465" name="Text Box 24"/>
          <p:cNvSpPr txBox="1">
            <a:spLocks noChangeArrowheads="1"/>
          </p:cNvSpPr>
          <p:nvPr/>
        </p:nvSpPr>
        <p:spPr bwMode="auto">
          <a:xfrm>
            <a:off x="6996113" y="3676650"/>
            <a:ext cx="1600200" cy="338138"/>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SharedView</a:t>
            </a:r>
          </a:p>
        </p:txBody>
      </p:sp>
      <p:pic>
        <p:nvPicPr>
          <p:cNvPr id="403466" name="Picture 58" descr="LiveBeta.png"/>
          <p:cNvPicPr>
            <a:picLocks noChangeAspect="1"/>
          </p:cNvPicPr>
          <p:nvPr/>
        </p:nvPicPr>
        <p:blipFill>
          <a:blip r:embed="rId5"/>
          <a:srcRect/>
          <a:stretch>
            <a:fillRect/>
          </a:stretch>
        </p:blipFill>
        <p:spPr bwMode="auto">
          <a:xfrm>
            <a:off x="6305550" y="2527300"/>
            <a:ext cx="457200" cy="342900"/>
          </a:xfrm>
          <a:prstGeom prst="rect">
            <a:avLst/>
          </a:prstGeom>
          <a:noFill/>
          <a:ln w="9525">
            <a:noFill/>
            <a:miter lim="800000"/>
            <a:headEnd/>
            <a:tailEnd/>
          </a:ln>
        </p:spPr>
      </p:pic>
      <p:pic>
        <p:nvPicPr>
          <p:cNvPr id="403467" name="Picture 59" descr="EN_Icon_SharedView.jpg"/>
          <p:cNvPicPr>
            <a:picLocks noChangeAspect="1"/>
          </p:cNvPicPr>
          <p:nvPr/>
        </p:nvPicPr>
        <p:blipFill>
          <a:blip r:embed="rId6"/>
          <a:srcRect/>
          <a:stretch>
            <a:fillRect/>
          </a:stretch>
        </p:blipFill>
        <p:spPr bwMode="auto">
          <a:xfrm>
            <a:off x="6315075" y="3633788"/>
            <a:ext cx="438150" cy="328612"/>
          </a:xfrm>
          <a:prstGeom prst="rect">
            <a:avLst/>
          </a:prstGeom>
          <a:noFill/>
          <a:ln w="9525">
            <a:noFill/>
            <a:miter lim="800000"/>
            <a:headEnd/>
            <a:tailEnd/>
          </a:ln>
        </p:spPr>
      </p:pic>
      <p:pic>
        <p:nvPicPr>
          <p:cNvPr id="403468" name="Picture 2"/>
          <p:cNvPicPr>
            <a:picLocks noChangeAspect="1" noChangeArrowheads="1"/>
          </p:cNvPicPr>
          <p:nvPr/>
        </p:nvPicPr>
        <p:blipFill>
          <a:blip r:embed="rId7"/>
          <a:srcRect/>
          <a:stretch>
            <a:fillRect/>
          </a:stretch>
        </p:blipFill>
        <p:spPr bwMode="auto">
          <a:xfrm>
            <a:off x="801688" y="2020888"/>
            <a:ext cx="609600" cy="317500"/>
          </a:xfrm>
          <a:prstGeom prst="rect">
            <a:avLst/>
          </a:prstGeom>
          <a:noFill/>
          <a:ln w="9525">
            <a:noFill/>
            <a:miter lim="800000"/>
            <a:headEnd/>
            <a:tailEnd/>
          </a:ln>
        </p:spPr>
      </p:pic>
      <p:pic>
        <p:nvPicPr>
          <p:cNvPr id="403469" name="Picture 104" descr="WL_Messenger_FF"/>
          <p:cNvPicPr>
            <a:picLocks noChangeAspect="1" noChangeArrowheads="1"/>
          </p:cNvPicPr>
          <p:nvPr/>
        </p:nvPicPr>
        <p:blipFill>
          <a:blip r:embed="rId8"/>
          <a:srcRect/>
          <a:stretch>
            <a:fillRect/>
          </a:stretch>
        </p:blipFill>
        <p:spPr bwMode="auto">
          <a:xfrm>
            <a:off x="838200" y="3960813"/>
            <a:ext cx="506413" cy="342900"/>
          </a:xfrm>
          <a:prstGeom prst="rect">
            <a:avLst/>
          </a:prstGeom>
          <a:noFill/>
          <a:ln w="9525">
            <a:noFill/>
            <a:miter lim="800000"/>
            <a:headEnd/>
            <a:tailEnd/>
          </a:ln>
        </p:spPr>
      </p:pic>
      <p:sp>
        <p:nvSpPr>
          <p:cNvPr id="403470" name="Text Box 25"/>
          <p:cNvSpPr txBox="1">
            <a:spLocks noChangeArrowheads="1"/>
          </p:cNvSpPr>
          <p:nvPr/>
        </p:nvSpPr>
        <p:spPr bwMode="auto">
          <a:xfrm>
            <a:off x="1371600" y="4017963"/>
            <a:ext cx="1371600" cy="339725"/>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Messenger</a:t>
            </a:r>
          </a:p>
        </p:txBody>
      </p:sp>
      <p:sp>
        <p:nvSpPr>
          <p:cNvPr id="403471" name="Text Box 28"/>
          <p:cNvSpPr txBox="1">
            <a:spLocks noChangeArrowheads="1"/>
          </p:cNvSpPr>
          <p:nvPr/>
        </p:nvSpPr>
        <p:spPr bwMode="auto">
          <a:xfrm>
            <a:off x="1371600" y="2592388"/>
            <a:ext cx="1143000" cy="338137"/>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Calendar</a:t>
            </a:r>
          </a:p>
        </p:txBody>
      </p:sp>
      <p:sp>
        <p:nvSpPr>
          <p:cNvPr id="403472" name="Text Box 28"/>
          <p:cNvSpPr txBox="1">
            <a:spLocks noChangeArrowheads="1"/>
          </p:cNvSpPr>
          <p:nvPr/>
        </p:nvSpPr>
        <p:spPr bwMode="auto">
          <a:xfrm>
            <a:off x="6972300" y="2106613"/>
            <a:ext cx="1485900" cy="339725"/>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Alerts</a:t>
            </a:r>
          </a:p>
        </p:txBody>
      </p:sp>
      <p:sp>
        <p:nvSpPr>
          <p:cNvPr id="403473" name="Text Box 28"/>
          <p:cNvSpPr txBox="1">
            <a:spLocks noChangeArrowheads="1"/>
          </p:cNvSpPr>
          <p:nvPr/>
        </p:nvSpPr>
        <p:spPr bwMode="auto">
          <a:xfrm>
            <a:off x="6996113" y="4164013"/>
            <a:ext cx="1485900" cy="831850"/>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Plus even more services in beta…</a:t>
            </a:r>
          </a:p>
        </p:txBody>
      </p:sp>
      <p:pic>
        <p:nvPicPr>
          <p:cNvPr id="403474" name="Picture 2" descr="W:\MS Client\07-CLI-006 (Windows Live@edu)\From Client\Brochure (.indd)\WL_Contacts_CMYK.png"/>
          <p:cNvPicPr>
            <a:picLocks noChangeAspect="1" noChangeArrowheads="1"/>
          </p:cNvPicPr>
          <p:nvPr/>
        </p:nvPicPr>
        <p:blipFill>
          <a:blip r:embed="rId9"/>
          <a:srcRect/>
          <a:stretch>
            <a:fillRect/>
          </a:stretch>
        </p:blipFill>
        <p:spPr bwMode="auto">
          <a:xfrm>
            <a:off x="762000" y="2482850"/>
            <a:ext cx="687388" cy="400050"/>
          </a:xfrm>
          <a:prstGeom prst="rect">
            <a:avLst/>
          </a:prstGeom>
          <a:noFill/>
          <a:ln w="9525">
            <a:noFill/>
            <a:miter lim="800000"/>
            <a:headEnd/>
            <a:tailEnd/>
          </a:ln>
        </p:spPr>
      </p:pic>
      <p:pic>
        <p:nvPicPr>
          <p:cNvPr id="403475" name="Picture 2" descr="W:\MS Client\07-CLI-006 (Windows Live@edu)\From Client\Brochure (.indd)\WL_Alerts_CMYK.png"/>
          <p:cNvPicPr>
            <a:picLocks noChangeAspect="1" noChangeArrowheads="1"/>
          </p:cNvPicPr>
          <p:nvPr/>
        </p:nvPicPr>
        <p:blipFill>
          <a:blip r:embed="rId10"/>
          <a:srcRect/>
          <a:stretch>
            <a:fillRect/>
          </a:stretch>
        </p:blipFill>
        <p:spPr bwMode="auto">
          <a:xfrm>
            <a:off x="6273800" y="1960563"/>
            <a:ext cx="522288" cy="446087"/>
          </a:xfrm>
          <a:prstGeom prst="rect">
            <a:avLst/>
          </a:prstGeom>
          <a:noFill/>
          <a:ln w="9525">
            <a:noFill/>
            <a:miter lim="800000"/>
            <a:headEnd/>
            <a:tailEnd/>
          </a:ln>
        </p:spPr>
      </p:pic>
      <p:pic>
        <p:nvPicPr>
          <p:cNvPr id="403476" name="Picture 3" descr="C:\Documents and Settings\v-anbank\Desktop\WLive-btn_whtTM_rgb.jpg"/>
          <p:cNvPicPr>
            <a:picLocks noChangeAspect="1" noChangeArrowheads="1"/>
          </p:cNvPicPr>
          <p:nvPr/>
        </p:nvPicPr>
        <p:blipFill>
          <a:blip r:embed="rId11"/>
          <a:srcRect/>
          <a:stretch>
            <a:fillRect/>
          </a:stretch>
        </p:blipFill>
        <p:spPr bwMode="auto">
          <a:xfrm>
            <a:off x="6307138" y="4132263"/>
            <a:ext cx="454025" cy="342900"/>
          </a:xfrm>
          <a:prstGeom prst="rect">
            <a:avLst/>
          </a:prstGeom>
          <a:noFill/>
          <a:ln w="9525">
            <a:noFill/>
            <a:miter lim="800000"/>
            <a:headEnd/>
            <a:tailEnd/>
          </a:ln>
        </p:spPr>
      </p:pic>
      <p:cxnSp>
        <p:nvCxnSpPr>
          <p:cNvPr id="71" name="Straight Connector 70"/>
          <p:cNvCxnSpPr/>
          <p:nvPr/>
        </p:nvCxnSpPr>
        <p:spPr>
          <a:xfrm rot="16200000" flipV="1">
            <a:off x="2466975" y="2370138"/>
            <a:ext cx="857250" cy="6096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0800000">
            <a:off x="2667000" y="2760663"/>
            <a:ext cx="533400" cy="3429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0800000" flipV="1">
            <a:off x="2590800" y="3103563"/>
            <a:ext cx="609600" cy="1143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2647950" y="3122613"/>
            <a:ext cx="571500" cy="5334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2352675" y="3341688"/>
            <a:ext cx="1085850" cy="6096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flipH="1" flipV="1">
            <a:off x="5276850" y="2284413"/>
            <a:ext cx="800100" cy="8382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5257800" y="2760663"/>
            <a:ext cx="838200" cy="3429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257800" y="3103563"/>
            <a:ext cx="838200" cy="1143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6200000" flipH="1">
            <a:off x="5362575" y="2998788"/>
            <a:ext cx="628650" cy="8382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16200000" flipH="1">
            <a:off x="5133975" y="3227388"/>
            <a:ext cx="1085850" cy="8382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sp>
        <p:nvSpPr>
          <p:cNvPr id="403487" name="TextBox 80"/>
          <p:cNvSpPr txBox="1">
            <a:spLocks noChangeArrowheads="1"/>
          </p:cNvSpPr>
          <p:nvPr/>
        </p:nvSpPr>
        <p:spPr bwMode="auto">
          <a:xfrm>
            <a:off x="3249613" y="3979863"/>
            <a:ext cx="2714625" cy="585787"/>
          </a:xfrm>
          <a:prstGeom prst="rect">
            <a:avLst/>
          </a:prstGeom>
          <a:noFill/>
          <a:ln w="9525">
            <a:noFill/>
            <a:miter lim="800000"/>
            <a:headEnd/>
            <a:tailEnd/>
          </a:ln>
        </p:spPr>
        <p:txBody>
          <a:bodyPr wrap="none">
            <a:spAutoFit/>
          </a:bodyPr>
          <a:lstStyle/>
          <a:p>
            <a:pPr eaLnBrk="0" hangingPunct="0"/>
            <a:r>
              <a:rPr lang="en-US" sz="1600">
                <a:solidFill>
                  <a:srgbClr val="FFFFFF"/>
                </a:solidFill>
                <a:latin typeface="Segoe Light"/>
                <a:ea typeface="ＭＳ Ｐゴシック"/>
                <a:cs typeface="ＭＳ Ｐゴシック"/>
              </a:rPr>
              <a:t>anna@student.university.ua</a:t>
            </a:r>
          </a:p>
          <a:p>
            <a:pPr eaLnBrk="0" hangingPunct="0"/>
            <a:r>
              <a:rPr lang="en-US" sz="1600">
                <a:solidFill>
                  <a:srgbClr val="FFFFFF"/>
                </a:solidFill>
                <a:latin typeface="Segoe Light"/>
                <a:ea typeface="ＭＳ Ｐゴシック"/>
                <a:cs typeface="ＭＳ Ｐゴシック"/>
              </a:rPr>
              <a:t>Password: *******</a:t>
            </a:r>
          </a:p>
        </p:txBody>
      </p:sp>
      <p:pic>
        <p:nvPicPr>
          <p:cNvPr id="403488" name="Picture 39"/>
          <p:cNvPicPr>
            <a:picLocks noChangeAspect="1" noChangeArrowheads="1"/>
          </p:cNvPicPr>
          <p:nvPr/>
        </p:nvPicPr>
        <p:blipFill>
          <a:blip r:embed="rId12"/>
          <a:srcRect/>
          <a:stretch>
            <a:fillRect/>
          </a:stretch>
        </p:blipFill>
        <p:spPr bwMode="auto">
          <a:xfrm>
            <a:off x="6324600" y="3160713"/>
            <a:ext cx="620713" cy="236537"/>
          </a:xfrm>
          <a:prstGeom prst="rect">
            <a:avLst/>
          </a:prstGeom>
          <a:noFill/>
          <a:ln w="9525">
            <a:noFill/>
            <a:miter lim="800000"/>
            <a:headEnd/>
            <a:tailEnd/>
          </a:ln>
        </p:spPr>
      </p:pic>
      <p:pic>
        <p:nvPicPr>
          <p:cNvPr id="403489" name="Picture 2" descr="C:\Users\Bradleyt\AppData\Local\Microsoft\Windows\Temporary Internet Files\Content.Outlook\NOXVU3DV\Laptop Older Student.jpg"/>
          <p:cNvPicPr>
            <a:picLocks noChangeAspect="1" noChangeArrowheads="1"/>
          </p:cNvPicPr>
          <p:nvPr/>
        </p:nvPicPr>
        <p:blipFill>
          <a:blip r:embed="rId13"/>
          <a:srcRect/>
          <a:stretch>
            <a:fillRect/>
          </a:stretch>
        </p:blipFill>
        <p:spPr bwMode="auto">
          <a:xfrm>
            <a:off x="3394075" y="2017713"/>
            <a:ext cx="1736725" cy="1831975"/>
          </a:xfrm>
          <a:prstGeom prst="rect">
            <a:avLst/>
          </a:prstGeom>
          <a:noFill/>
          <a:ln w="9525">
            <a:noFill/>
            <a:miter lim="800000"/>
            <a:headEnd/>
            <a:tailEnd/>
          </a:ln>
        </p:spPr>
      </p:pic>
      <p:sp>
        <p:nvSpPr>
          <p:cNvPr id="403490" name="Text Box 25"/>
          <p:cNvSpPr txBox="1">
            <a:spLocks noChangeArrowheads="1"/>
          </p:cNvSpPr>
          <p:nvPr/>
        </p:nvSpPr>
        <p:spPr bwMode="auto">
          <a:xfrm>
            <a:off x="1371600" y="3078163"/>
            <a:ext cx="1371600" cy="338137"/>
          </a:xfrm>
          <a:prstGeom prst="rect">
            <a:avLst/>
          </a:prstGeom>
          <a:noFill/>
          <a:ln w="9525" algn="ctr">
            <a:noFill/>
            <a:miter lim="800000"/>
            <a:headEnd/>
            <a:tailEnd/>
          </a:ln>
        </p:spPr>
        <p:txBody>
          <a:bodyPr>
            <a:spAutoFit/>
          </a:bodyPr>
          <a:lstStyle/>
          <a:p>
            <a:pPr eaLnBrk="0" hangingPunct="0"/>
            <a:r>
              <a:rPr lang="en-US" sz="1600">
                <a:solidFill>
                  <a:srgbClr val="FFFFFF"/>
                </a:solidFill>
                <a:latin typeface="Segoe Light"/>
                <a:ea typeface="ＭＳ Ｐゴシック"/>
                <a:cs typeface="ＭＳ Ｐゴシック"/>
              </a:rPr>
              <a:t>Contacts</a:t>
            </a:r>
          </a:p>
        </p:txBody>
      </p:sp>
      <p:cxnSp>
        <p:nvCxnSpPr>
          <p:cNvPr id="36" name="Straight Connector 35"/>
          <p:cNvCxnSpPr/>
          <p:nvPr/>
        </p:nvCxnSpPr>
        <p:spPr>
          <a:xfrm rot="5400000">
            <a:off x="2124075" y="3570288"/>
            <a:ext cx="1543050" cy="609600"/>
          </a:xfrm>
          <a:prstGeom prst="line">
            <a:avLst/>
          </a:prstGeom>
          <a:ln>
            <a:solidFill>
              <a:srgbClr val="0099FF"/>
            </a:solidFill>
            <a:tailEnd type="oval"/>
          </a:ln>
        </p:spPr>
        <p:style>
          <a:lnRef idx="1">
            <a:schemeClr val="accent1"/>
          </a:lnRef>
          <a:fillRef idx="0">
            <a:schemeClr val="accent1"/>
          </a:fillRef>
          <a:effectRef idx="0">
            <a:schemeClr val="accent1"/>
          </a:effectRef>
          <a:fontRef idx="minor">
            <a:schemeClr val="tx1"/>
          </a:fontRef>
        </p:style>
      </p:cxnSp>
      <p:pic>
        <p:nvPicPr>
          <p:cNvPr id="403492" name="Picture 45" descr="contact.jpg"/>
          <p:cNvPicPr>
            <a:picLocks noChangeAspect="1"/>
          </p:cNvPicPr>
          <p:nvPr/>
        </p:nvPicPr>
        <p:blipFill>
          <a:blip r:embed="rId14"/>
          <a:srcRect/>
          <a:stretch>
            <a:fillRect/>
          </a:stretch>
        </p:blipFill>
        <p:spPr bwMode="auto">
          <a:xfrm>
            <a:off x="877888" y="3028950"/>
            <a:ext cx="457200" cy="265113"/>
          </a:xfrm>
          <a:prstGeom prst="rect">
            <a:avLst/>
          </a:prstGeom>
          <a:noFill/>
          <a:ln w="9525">
            <a:noFill/>
            <a:miter lim="800000"/>
            <a:headEnd/>
            <a:tailEnd/>
          </a:ln>
        </p:spPr>
      </p:pic>
      <p:sp>
        <p:nvSpPr>
          <p:cNvPr id="403493" name="AutoShape 9"/>
          <p:cNvSpPr>
            <a:spLocks noChangeArrowheads="1"/>
          </p:cNvSpPr>
          <p:nvPr/>
        </p:nvSpPr>
        <p:spPr bwMode="auto">
          <a:xfrm>
            <a:off x="685800" y="2017713"/>
            <a:ext cx="1752600" cy="1828800"/>
          </a:xfrm>
          <a:prstGeom prst="roundRect">
            <a:avLst>
              <a:gd name="adj" fmla="val 16667"/>
            </a:avLst>
          </a:prstGeom>
          <a:noFill/>
          <a:ln w="38100">
            <a:solidFill>
              <a:srgbClr val="0099FF"/>
            </a:solidFill>
            <a:round/>
            <a:headEnd/>
            <a:tailEnd/>
          </a:ln>
        </p:spPr>
        <p:txBody>
          <a:bodyPr wrap="none" anchor="ctr"/>
          <a:lstStyle/>
          <a:p>
            <a:pPr eaLnBrk="0" hangingPunct="0"/>
            <a:endParaRPr lang="ru-RU" sz="2400">
              <a:solidFill>
                <a:srgbClr val="FFFFFF"/>
              </a:solidFill>
              <a:ea typeface="ＭＳ Ｐゴシック"/>
              <a:cs typeface="ＭＳ Ｐゴシック"/>
            </a:endParaRPr>
          </a:p>
        </p:txBody>
      </p:sp>
      <p:cxnSp>
        <p:nvCxnSpPr>
          <p:cNvPr id="403494" name="AutoShape 13"/>
          <p:cNvCxnSpPr>
            <a:cxnSpLocks noChangeShapeType="1"/>
          </p:cNvCxnSpPr>
          <p:nvPr/>
        </p:nvCxnSpPr>
        <p:spPr bwMode="auto">
          <a:xfrm>
            <a:off x="1524000" y="1655763"/>
            <a:ext cx="1216025" cy="1587"/>
          </a:xfrm>
          <a:prstGeom prst="straightConnector1">
            <a:avLst/>
          </a:prstGeom>
          <a:noFill/>
          <a:ln w="9525">
            <a:solidFill>
              <a:srgbClr val="0099FF"/>
            </a:solidFill>
            <a:miter lim="800000"/>
            <a:headEnd/>
            <a:tailEnd type="oval" w="med" len="med"/>
          </a:ln>
        </p:spPr>
      </p:cxnSp>
      <p:cxnSp>
        <p:nvCxnSpPr>
          <p:cNvPr id="403495" name="AutoShape 13"/>
          <p:cNvCxnSpPr>
            <a:cxnSpLocks noChangeShapeType="1"/>
          </p:cNvCxnSpPr>
          <p:nvPr/>
        </p:nvCxnSpPr>
        <p:spPr bwMode="auto">
          <a:xfrm rot="16200000" flipH="1">
            <a:off x="1358106" y="1823244"/>
            <a:ext cx="331788" cy="0"/>
          </a:xfrm>
          <a:prstGeom prst="straightConnector1">
            <a:avLst/>
          </a:prstGeom>
          <a:noFill/>
          <a:ln w="9525">
            <a:solidFill>
              <a:srgbClr val="0099FF"/>
            </a:solidFill>
            <a:miter lim="800000"/>
            <a:headEnd/>
            <a:tailEnd type="oval" w="med" len="med"/>
          </a:ln>
        </p:spPr>
      </p:cxnSp>
      <p:pic>
        <p:nvPicPr>
          <p:cNvPr id="403496" name="Picture 8" descr="https://www.exchangelabs.com/ExchangeLabs_Graphicsm.png"/>
          <p:cNvPicPr>
            <a:picLocks noChangeAspect="1" noChangeArrowheads="1"/>
          </p:cNvPicPr>
          <p:nvPr/>
        </p:nvPicPr>
        <p:blipFill>
          <a:blip r:embed="rId15"/>
          <a:srcRect/>
          <a:stretch>
            <a:fillRect/>
          </a:stretch>
        </p:blipFill>
        <p:spPr bwMode="auto">
          <a:xfrm>
            <a:off x="2895600" y="1446213"/>
            <a:ext cx="2743200" cy="536575"/>
          </a:xfrm>
          <a:prstGeom prst="rect">
            <a:avLst/>
          </a:prstGeom>
          <a:noFill/>
          <a:ln w="9525">
            <a:noFill/>
            <a:miter lim="800000"/>
            <a:headEnd/>
            <a:tailEnd/>
          </a:ln>
        </p:spPr>
      </p:pic>
      <p:pic>
        <p:nvPicPr>
          <p:cNvPr id="44" name="Title 43"/>
          <p:cNvPicPr>
            <a:picLocks noGrp="1" noChangeArrowheads="1"/>
          </p:cNvPicPr>
          <p:nvPr>
            <p:ph type="title"/>
          </p:nvPr>
        </p:nvPicPr>
        <p:blipFill>
          <a:blip r:embed="rId16"/>
          <a:srcRect/>
          <a:stretch>
            <a:fillRect/>
          </a:stretch>
        </p:blipFill>
        <p:spPr bwMode="auto">
          <a:xfrm>
            <a:off x="139700" y="-182563"/>
            <a:ext cx="8553450" cy="779463"/>
          </a:xfr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tle 1"/>
          <p:cNvPicPr>
            <a:picLocks noGrp="1" noChangeArrowheads="1"/>
          </p:cNvPicPr>
          <p:nvPr>
            <p:ph type="title"/>
          </p:nvPr>
        </p:nvPicPr>
        <p:blipFill>
          <a:blip r:embed="rId2"/>
          <a:srcRect/>
          <a:stretch>
            <a:fillRect/>
          </a:stretch>
        </p:blipFill>
        <p:spPr bwMode="auto">
          <a:xfrm>
            <a:off x="73025" y="-66675"/>
            <a:ext cx="8686800" cy="779463"/>
          </a:xfrm>
        </p:spPr>
      </p:pic>
      <p:pic>
        <p:nvPicPr>
          <p:cNvPr id="3" name="Content Placeholder 2"/>
          <p:cNvPicPr>
            <a:picLocks noGrp="1" noChangeArrowheads="1"/>
          </p:cNvPicPr>
          <p:nvPr>
            <p:ph idx="1"/>
          </p:nvPr>
        </p:nvPicPr>
        <p:blipFill>
          <a:blip r:embed="rId3"/>
          <a:srcRect/>
          <a:stretch>
            <a:fillRect/>
          </a:stretch>
        </p:blipFill>
        <p:spPr bwMode="auto">
          <a:xfrm>
            <a:off x="450850" y="920750"/>
            <a:ext cx="8328025" cy="3932238"/>
          </a:xfrm>
        </p:spPr>
      </p:pic>
      <p:pic>
        <p:nvPicPr>
          <p:cNvPr id="405507" name="Picture 2" descr="2009-11-10_6108.jpg by ktuomilehto."/>
          <p:cNvPicPr>
            <a:picLocks noChangeAspect="1" noChangeArrowheads="1"/>
          </p:cNvPicPr>
          <p:nvPr/>
        </p:nvPicPr>
        <p:blipFill>
          <a:blip r:embed="rId4"/>
          <a:srcRect/>
          <a:stretch>
            <a:fillRect/>
          </a:stretch>
        </p:blipFill>
        <p:spPr bwMode="auto">
          <a:xfrm>
            <a:off x="4068763" y="3284538"/>
            <a:ext cx="4922837" cy="13446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290888" y="914400"/>
          <a:ext cx="5181600" cy="2716213"/>
        </p:xfrm>
        <a:graphic>
          <a:graphicData uri="http://schemas.openxmlformats.org/drawingml/2006/table">
            <a:tbl>
              <a:tblPr/>
              <a:tblGrid>
                <a:gridCol w="5181600"/>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rPr>
                        <a:t>Обзор платформы </a:t>
                      </a:r>
                      <a:r>
                        <a:rPr kumimoji="0" lang="en-US"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rPr>
                        <a:t>Microsoft</a:t>
                      </a: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r h="193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«3 Экрана + Облако»</a:t>
                      </a:r>
                      <a:endParaRPr kumimoji="0" lang="en-US"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Настольные приложения</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Веб-приложения</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Мобильные приложения</a:t>
                      </a:r>
                      <a:endParaRPr kumimoji="0" lang="en-US"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Платформа </a:t>
                      </a:r>
                      <a:r>
                        <a:rPr kumimoji="0" lang="en-US" sz="2000" b="0" i="0" u="none" strike="noStrike" cap="none" normalizeH="0" baseline="0" smtClean="0">
                          <a:ln>
                            <a:noFill/>
                          </a:ln>
                          <a:solidFill>
                            <a:schemeClr val="tx2"/>
                          </a:solidFill>
                          <a:effectLst/>
                          <a:latin typeface="Segoe UI"/>
                          <a:ea typeface="Segoe UI"/>
                          <a:cs typeface="Segoe UI"/>
                        </a:rPr>
                        <a:t>Microsoft Cloud Computing</a:t>
                      </a:r>
                      <a:endParaRPr kumimoji="0" lang="ru-RU"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Платформа </a:t>
                      </a:r>
                      <a:r>
                        <a:rPr kumimoji="0" lang="en-US" sz="2000" b="0" i="0" u="none" strike="noStrike" cap="none" normalizeH="0" baseline="0" smtClean="0">
                          <a:ln>
                            <a:noFill/>
                          </a:ln>
                          <a:solidFill>
                            <a:schemeClr val="tx2"/>
                          </a:solidFill>
                          <a:effectLst/>
                          <a:latin typeface="Segoe UI"/>
                          <a:ea typeface="Segoe UI"/>
                          <a:cs typeface="Segoe UI"/>
                        </a:rPr>
                        <a:t>Microsoft </a:t>
                      </a:r>
                      <a:r>
                        <a:rPr kumimoji="0" lang="ru-RU" sz="2000" b="0" i="0" u="none" strike="noStrike" cap="none" normalizeH="0" baseline="0" smtClean="0">
                          <a:ln>
                            <a:noFill/>
                          </a:ln>
                          <a:solidFill>
                            <a:schemeClr val="tx2"/>
                          </a:solidFill>
                          <a:effectLst/>
                          <a:latin typeface="Segoe UI"/>
                          <a:ea typeface="Segoe UI"/>
                          <a:cs typeface="Segoe UI"/>
                        </a:rPr>
                        <a:t>в учебном процессе</a:t>
                      </a:r>
                      <a:endParaRPr kumimoji="0" lang="en-US" sz="2000" b="0" i="0" u="none" strike="noStrike" cap="none" normalizeH="0" baseline="0" smtClean="0">
                        <a:ln>
                          <a:noFill/>
                        </a:ln>
                        <a:solidFill>
                          <a:schemeClr val="tx2"/>
                        </a:solidFill>
                        <a:effectLst/>
                        <a:latin typeface="Segoe UI"/>
                        <a:ea typeface="Segoe UI"/>
                        <a:cs typeface="Segoe UI"/>
                      </a:endParaRP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Итоги</a:t>
                      </a:r>
                      <a:endParaRPr kumimoji="0" lang="en-US" sz="2000" b="0" i="0" u="none" strike="noStrike" cap="none" normalizeH="0" baseline="0" smtClean="0">
                        <a:ln>
                          <a:noFill/>
                        </a:ln>
                        <a:solidFill>
                          <a:schemeClr val="tx2"/>
                        </a:solidFill>
                        <a:effectLst/>
                        <a:latin typeface="Segoe UI"/>
                        <a:ea typeface="Segoe UI"/>
                        <a:cs typeface="Segoe UI"/>
                      </a:endParaRP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bl>
          </a:graphicData>
        </a:graphic>
      </p:graphicFrame>
      <p:sp>
        <p:nvSpPr>
          <p:cNvPr id="376841" name="TextBox 4"/>
          <p:cNvSpPr txBox="1">
            <a:spLocks noChangeArrowheads="1"/>
          </p:cNvSpPr>
          <p:nvPr/>
        </p:nvSpPr>
        <p:spPr bwMode="auto">
          <a:xfrm>
            <a:off x="487363" y="742950"/>
            <a:ext cx="2046287" cy="908050"/>
          </a:xfrm>
          <a:prstGeom prst="rect">
            <a:avLst/>
          </a:prstGeom>
          <a:noFill/>
          <a:ln w="9525">
            <a:noFill/>
            <a:miter lim="800000"/>
            <a:headEnd/>
            <a:tailEnd/>
          </a:ln>
        </p:spPr>
        <p:txBody>
          <a:bodyPr wrap="none" lIns="91176" tIns="45588" rIns="91176" bIns="45588">
            <a:spAutoFit/>
          </a:bodyPr>
          <a:lstStyle/>
          <a:p>
            <a:r>
              <a:rPr lang="ru-RU" sz="5300">
                <a:solidFill>
                  <a:srgbClr val="FFC000"/>
                </a:solidFill>
                <a:latin typeface="Segoe UI"/>
                <a:ea typeface="Segoe UI"/>
                <a:cs typeface="Segoe UI"/>
              </a:rPr>
              <a:t>ПЛАН</a:t>
            </a:r>
            <a:endParaRPr lang="en-US" sz="5300">
              <a:solidFill>
                <a:srgbClr val="FFC000"/>
              </a:solidFill>
              <a:latin typeface="Segoe UI"/>
              <a:ea typeface="Segoe UI"/>
              <a:cs typeface="Segoe UI"/>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pPr defTabSz="683983" fontAlgn="auto">
              <a:spcAft>
                <a:spcPts val="0"/>
              </a:spcAft>
              <a:defRPr/>
            </a:pPr>
            <a:r>
              <a:t>Imagine Cup 201</a:t>
            </a:r>
            <a:r>
              <a:rPr lang="ru-RU"/>
              <a:t>1</a:t>
            </a:r>
            <a:endParaRPr/>
          </a:p>
        </p:txBody>
      </p:sp>
      <p:pic>
        <p:nvPicPr>
          <p:cNvPr id="3" name="Content Placeholder 2"/>
          <p:cNvPicPr>
            <a:picLocks noGrp="1" noChangeArrowheads="1"/>
          </p:cNvPicPr>
          <p:nvPr>
            <p:ph idx="1"/>
          </p:nvPr>
        </p:nvPicPr>
        <p:blipFill>
          <a:blip r:embed="rId2"/>
          <a:srcRect/>
          <a:stretch>
            <a:fillRect/>
          </a:stretch>
        </p:blipFill>
        <p:spPr bwMode="auto">
          <a:xfrm>
            <a:off x="347663" y="1047750"/>
            <a:ext cx="8424862" cy="3646488"/>
          </a:xfr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tle 1"/>
          <p:cNvPicPr>
            <a:picLocks noGrp="1" noChangeArrowheads="1"/>
          </p:cNvPicPr>
          <p:nvPr>
            <p:ph type="title"/>
          </p:nvPr>
        </p:nvPicPr>
        <p:blipFill>
          <a:blip r:embed="rId2"/>
          <a:srcRect/>
          <a:stretch>
            <a:fillRect/>
          </a:stretch>
        </p:blipFill>
        <p:spPr bwMode="auto">
          <a:xfrm>
            <a:off x="176213" y="23813"/>
            <a:ext cx="8516937" cy="682625"/>
          </a:xfrm>
        </p:spPr>
      </p:pic>
      <p:pic>
        <p:nvPicPr>
          <p:cNvPr id="407554" name="Picture 1" descr="C:\Users\dkholod.EUROPE\Desktop\SS_Report\Winners.JPG"/>
          <p:cNvPicPr>
            <a:picLocks noChangeAspect="1" noChangeArrowheads="1"/>
          </p:cNvPicPr>
          <p:nvPr/>
        </p:nvPicPr>
        <p:blipFill>
          <a:blip r:embed="rId3"/>
          <a:srcRect/>
          <a:stretch>
            <a:fillRect/>
          </a:stretch>
        </p:blipFill>
        <p:spPr bwMode="auto">
          <a:xfrm>
            <a:off x="1352550" y="914400"/>
            <a:ext cx="6488113" cy="3257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8577" name="Picture 6" descr="C:\TEMP\DSC01387.JPG"/>
          <p:cNvPicPr>
            <a:picLocks noChangeAspect="1" noChangeArrowheads="1"/>
          </p:cNvPicPr>
          <p:nvPr/>
        </p:nvPicPr>
        <p:blipFill>
          <a:blip r:embed="rId2"/>
          <a:srcRect/>
          <a:stretch>
            <a:fillRect/>
          </a:stretch>
        </p:blipFill>
        <p:spPr bwMode="auto">
          <a:xfrm>
            <a:off x="1600200" y="800100"/>
            <a:ext cx="5384800" cy="3028950"/>
          </a:xfrm>
          <a:prstGeom prst="rect">
            <a:avLst/>
          </a:prstGeom>
          <a:noFill/>
          <a:ln w="9525">
            <a:noFill/>
            <a:miter lim="800000"/>
            <a:headEnd/>
            <a:tailEnd/>
          </a:ln>
        </p:spPr>
      </p:pic>
      <p:pic>
        <p:nvPicPr>
          <p:cNvPr id="2" name="Title 1"/>
          <p:cNvPicPr>
            <a:picLocks noGrp="1" noChangeArrowheads="1"/>
          </p:cNvPicPr>
          <p:nvPr>
            <p:ph type="title"/>
          </p:nvPr>
        </p:nvPicPr>
        <p:blipFill>
          <a:blip r:embed="rId3"/>
          <a:srcRect/>
          <a:stretch>
            <a:fillRect/>
          </a:stretch>
        </p:blipFill>
        <p:spPr bwMode="auto">
          <a:xfrm>
            <a:off x="73025" y="-66675"/>
            <a:ext cx="8686800" cy="779463"/>
          </a:xfrm>
        </p:spPr>
      </p:pic>
      <p:pic>
        <p:nvPicPr>
          <p:cNvPr id="2055" name="Picture 7" descr="C:\TEMP\DSC01377.JPG"/>
          <p:cNvPicPr>
            <a:picLocks noChangeAspect="1" noChangeArrowheads="1"/>
          </p:cNvPicPr>
          <p:nvPr/>
        </p:nvPicPr>
        <p:blipFill>
          <a:blip r:embed="rId4"/>
          <a:srcRect/>
          <a:stretch>
            <a:fillRect/>
          </a:stretch>
        </p:blipFill>
        <p:spPr bwMode="auto">
          <a:xfrm>
            <a:off x="457200" y="1371600"/>
            <a:ext cx="5486400" cy="3086100"/>
          </a:xfrm>
          <a:prstGeom prst="rect">
            <a:avLst/>
          </a:prstGeom>
          <a:noFill/>
          <a:ln w="9525">
            <a:noFill/>
            <a:miter lim="800000"/>
            <a:headEnd/>
            <a:tailEnd/>
          </a:ln>
        </p:spPr>
      </p:pic>
      <p:pic>
        <p:nvPicPr>
          <p:cNvPr id="2053" name="Picture 5" descr="C:\TEMP\DSC01396.JPG"/>
          <p:cNvPicPr>
            <a:picLocks noChangeAspect="1" noChangeArrowheads="1"/>
          </p:cNvPicPr>
          <p:nvPr/>
        </p:nvPicPr>
        <p:blipFill>
          <a:blip r:embed="rId5"/>
          <a:srcRect/>
          <a:stretch>
            <a:fillRect/>
          </a:stretch>
        </p:blipFill>
        <p:spPr bwMode="auto">
          <a:xfrm>
            <a:off x="1752600" y="1885950"/>
            <a:ext cx="5588000" cy="3143250"/>
          </a:xfrm>
          <a:prstGeom prst="rect">
            <a:avLst/>
          </a:prstGeom>
          <a:noFill/>
          <a:ln w="9525">
            <a:noFill/>
            <a:miter lim="800000"/>
            <a:headEnd/>
            <a:tailEnd/>
          </a:ln>
        </p:spPr>
      </p:pic>
      <p:pic>
        <p:nvPicPr>
          <p:cNvPr id="2052" name="Picture 4" descr="C:\TEMP\DSC01414.JPG"/>
          <p:cNvPicPr>
            <a:picLocks noChangeAspect="1" noChangeArrowheads="1"/>
          </p:cNvPicPr>
          <p:nvPr/>
        </p:nvPicPr>
        <p:blipFill>
          <a:blip r:embed="rId6"/>
          <a:srcRect/>
          <a:stretch>
            <a:fillRect/>
          </a:stretch>
        </p:blipFill>
        <p:spPr bwMode="auto">
          <a:xfrm>
            <a:off x="2819400" y="971550"/>
            <a:ext cx="5486400" cy="3086100"/>
          </a:xfrm>
          <a:prstGeom prst="rect">
            <a:avLst/>
          </a:prstGeom>
          <a:noFill/>
          <a:ln w="9525">
            <a:noFill/>
            <a:miter lim="800000"/>
            <a:headEnd/>
            <a:tailEnd/>
          </a:ln>
        </p:spPr>
      </p:pic>
      <p:pic>
        <p:nvPicPr>
          <p:cNvPr id="2051" name="Picture 3" descr="C:\TEMP\DSC01426.JPG"/>
          <p:cNvPicPr>
            <a:picLocks noGrp="1" noChangeAspect="1" noChangeArrowheads="1"/>
          </p:cNvPicPr>
          <p:nvPr>
            <p:ph idx="1"/>
          </p:nvPr>
        </p:nvPicPr>
        <p:blipFill>
          <a:blip r:embed="rId7"/>
          <a:srcRect/>
          <a:stretch>
            <a:fillRect/>
          </a:stretch>
        </p:blipFill>
        <p:spPr bwMode="auto">
          <a:xfrm>
            <a:off x="990600" y="1200150"/>
            <a:ext cx="5994400" cy="3371850"/>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2000"/>
                                        <p:tgtEl>
                                          <p:spTgt spid="20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fade">
                                      <p:cBhvr>
                                        <p:cTn id="12" dur="2000"/>
                                        <p:tgtEl>
                                          <p:spTgt spid="20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2000"/>
                                        <p:tgtEl>
                                          <p:spTgt spid="20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98598"/>
          </a:xfrm>
        </p:spPr>
        <p:txBody>
          <a:bodyPr/>
          <a:lstStyle/>
          <a:p>
            <a:pPr defTabSz="683983" fontAlgn="auto">
              <a:spcAft>
                <a:spcPts val="0"/>
              </a:spcAft>
              <a:defRPr/>
            </a:pPr>
            <a:r>
              <a:t>Imagine Cup 201</a:t>
            </a:r>
            <a:r>
              <a:rPr lang="ru-RU"/>
              <a:t>1</a:t>
            </a:r>
            <a:endParaRPr/>
          </a:p>
        </p:txBody>
      </p:sp>
      <p:pic>
        <p:nvPicPr>
          <p:cNvPr id="3" name="Content Placeholder 2"/>
          <p:cNvPicPr>
            <a:picLocks noGrp="1" noChangeArrowheads="1"/>
          </p:cNvPicPr>
          <p:nvPr>
            <p:ph idx="1"/>
          </p:nvPr>
        </p:nvPicPr>
        <p:blipFill>
          <a:blip r:embed="rId2"/>
          <a:srcRect/>
          <a:stretch>
            <a:fillRect/>
          </a:stretch>
        </p:blipFill>
        <p:spPr bwMode="auto">
          <a:xfrm>
            <a:off x="347663" y="1036638"/>
            <a:ext cx="8637587" cy="3657600"/>
          </a:xfr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292080" y="964396"/>
            <a:ext cx="3394720" cy="3740954"/>
          </a:xfrm>
        </p:spPr>
        <p:txBody>
          <a:bodyPr>
            <a:normAutofit/>
          </a:bodyPr>
          <a:lstStyle/>
          <a:p>
            <a:pPr marL="299285" indent="-299285" defTabSz="683983" fontAlgn="auto">
              <a:spcAft>
                <a:spcPts val="0"/>
              </a:spcAft>
              <a:defRPr/>
            </a:pPr>
            <a:r>
              <a:rPr lang="ru-RU" dirty="0">
                <a:effectLst/>
              </a:rPr>
              <a:t>Бесплатное </a:t>
            </a:r>
            <a:r>
              <a:rPr lang="ru-RU" dirty="0" smtClean="0">
                <a:effectLst/>
              </a:rPr>
              <a:t>ПО для </a:t>
            </a:r>
            <a:r>
              <a:rPr lang="ru-RU" dirty="0">
                <a:effectLst/>
              </a:rPr>
              <a:t>преподавателей </a:t>
            </a:r>
            <a:r>
              <a:rPr lang="ru-RU" dirty="0" smtClean="0">
                <a:effectLst/>
              </a:rPr>
              <a:t>(как </a:t>
            </a:r>
            <a:r>
              <a:rPr lang="en-US" dirty="0" err="1">
                <a:effectLst/>
              </a:rPr>
              <a:t>DreamSpark</a:t>
            </a:r>
            <a:r>
              <a:rPr lang="en-US" dirty="0">
                <a:effectLst/>
              </a:rPr>
              <a:t>)</a:t>
            </a:r>
          </a:p>
          <a:p>
            <a:pPr marL="299285" indent="-299285" defTabSz="683983" fontAlgn="auto">
              <a:spcAft>
                <a:spcPts val="0"/>
              </a:spcAft>
              <a:defRPr/>
            </a:pPr>
            <a:r>
              <a:rPr lang="en-US" dirty="0">
                <a:effectLst/>
              </a:rPr>
              <a:t>&gt;2,500 </a:t>
            </a:r>
            <a:r>
              <a:rPr lang="ru-RU" dirty="0" smtClean="0">
                <a:effectLst/>
              </a:rPr>
              <a:t>учебных </a:t>
            </a:r>
            <a:r>
              <a:rPr lang="ru-RU" dirty="0">
                <a:effectLst/>
              </a:rPr>
              <a:t>материалов по информатике и программной инженерии</a:t>
            </a:r>
            <a:endParaRPr lang="en-US" dirty="0">
              <a:effectLst/>
            </a:endParaRPr>
          </a:p>
          <a:p>
            <a:pPr marL="299285" indent="-299285" defTabSz="683983" fontAlgn="auto">
              <a:spcAft>
                <a:spcPts val="0"/>
              </a:spcAft>
              <a:defRPr/>
            </a:pPr>
            <a:r>
              <a:rPr lang="ru-RU" dirty="0">
                <a:effectLst/>
              </a:rPr>
              <a:t>В основном, на английском </a:t>
            </a:r>
            <a:r>
              <a:rPr lang="ru-RU" dirty="0" smtClean="0">
                <a:effectLst/>
              </a:rPr>
              <a:t>языке</a:t>
            </a:r>
            <a:endParaRPr lang="en-US" dirty="0">
              <a:effectLst/>
            </a:endParaRPr>
          </a:p>
        </p:txBody>
      </p:sp>
      <p:sp>
        <p:nvSpPr>
          <p:cNvPr id="8" name="Rectangle 5"/>
          <p:cNvSpPr>
            <a:spLocks noChangeArrowheads="1"/>
          </p:cNvSpPr>
          <p:nvPr/>
        </p:nvSpPr>
        <p:spPr bwMode="auto">
          <a:xfrm>
            <a:off x="23813" y="4586288"/>
            <a:ext cx="8137525" cy="769937"/>
          </a:xfrm>
          <a:prstGeom prst="rect">
            <a:avLst/>
          </a:prstGeom>
          <a:noFill/>
          <a:ln w="12700" cap="sq">
            <a:noFill/>
            <a:miter lim="800000"/>
            <a:headEnd type="none" w="sm" len="sm"/>
            <a:tailEnd type="none" w="sm" len="sm"/>
          </a:ln>
        </p:spPr>
        <p:txBody>
          <a:bodyPr wrap="none">
            <a:spAutoFit/>
          </a:bodyPr>
          <a:lstStyle/>
          <a:p>
            <a:pPr defTabSz="911322" eaLnBrk="0" fontAlgn="auto" hangingPunct="0">
              <a:spcBef>
                <a:spcPts val="0"/>
              </a:spcBef>
              <a:spcAft>
                <a:spcPts val="0"/>
              </a:spcAft>
              <a:defRPr/>
            </a:pPr>
            <a:r>
              <a:rPr lang="en-US" sz="2600" b="1" dirty="0">
                <a:latin typeface="+mj-lt"/>
                <a:hlinkClick r:id="rId3"/>
              </a:rPr>
              <a:t>www.microsoft.com/education/facultyconnection/</a:t>
            </a:r>
            <a:r>
              <a:rPr lang="en-US" dirty="0">
                <a:latin typeface="Verdana" pitchFamily="34" charset="0"/>
              </a:rPr>
              <a:t/>
            </a:r>
            <a:br>
              <a:rPr lang="en-US" dirty="0">
                <a:latin typeface="Verdana" pitchFamily="34" charset="0"/>
              </a:rPr>
            </a:br>
            <a:endParaRPr lang="en-US" dirty="0">
              <a:latin typeface="Verdana" pitchFamily="34" charset="0"/>
            </a:endParaRPr>
          </a:p>
        </p:txBody>
      </p:sp>
      <p:pic>
        <p:nvPicPr>
          <p:cNvPr id="410627" name="Picture 3"/>
          <p:cNvPicPr>
            <a:picLocks noChangeAspect="1" noChangeArrowheads="1"/>
          </p:cNvPicPr>
          <p:nvPr/>
        </p:nvPicPr>
        <p:blipFill>
          <a:blip r:embed="rId4"/>
          <a:srcRect/>
          <a:stretch>
            <a:fillRect/>
          </a:stretch>
        </p:blipFill>
        <p:spPr bwMode="auto">
          <a:xfrm>
            <a:off x="142875" y="963613"/>
            <a:ext cx="4932363" cy="2052637"/>
          </a:xfrm>
          <a:prstGeom prst="rect">
            <a:avLst/>
          </a:prstGeom>
          <a:noFill/>
          <a:ln w="9525">
            <a:noFill/>
            <a:miter lim="800000"/>
            <a:headEnd/>
            <a:tailEnd/>
          </a:ln>
        </p:spPr>
      </p:pic>
      <p:pic>
        <p:nvPicPr>
          <p:cNvPr id="9" name="Picture 2"/>
          <p:cNvPicPr>
            <a:picLocks noChangeAspect="1" noChangeArrowheads="1"/>
          </p:cNvPicPr>
          <p:nvPr/>
        </p:nvPicPr>
        <p:blipFill>
          <a:blip r:embed="rId5"/>
          <a:srcRect/>
          <a:stretch>
            <a:fillRect/>
          </a:stretch>
        </p:blipFill>
        <p:spPr bwMode="auto">
          <a:xfrm>
            <a:off x="857250" y="2143125"/>
            <a:ext cx="4357688" cy="2344738"/>
          </a:xfrm>
          <a:prstGeom prst="rect">
            <a:avLst/>
          </a:prstGeom>
          <a:noFill/>
          <a:ln w="9525">
            <a:noFill/>
            <a:miter lim="800000"/>
            <a:headEnd/>
            <a:tailEnd/>
          </a:ln>
        </p:spPr>
      </p:pic>
      <p:pic>
        <p:nvPicPr>
          <p:cNvPr id="2" name="Title 1"/>
          <p:cNvPicPr>
            <a:picLocks noGrp="1" noChangeArrowheads="1"/>
          </p:cNvPicPr>
          <p:nvPr>
            <p:ph type="title"/>
          </p:nvPr>
        </p:nvPicPr>
        <p:blipFill>
          <a:blip r:embed="rId6"/>
          <a:srcRect/>
          <a:stretch>
            <a:fillRect/>
          </a:stretch>
        </p:blipFill>
        <p:spPr bwMode="auto">
          <a:xfrm>
            <a:off x="139700" y="-30163"/>
            <a:ext cx="8553450" cy="7794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290888" y="914400"/>
          <a:ext cx="5181600" cy="2716213"/>
        </p:xfrm>
        <a:graphic>
          <a:graphicData uri="http://schemas.openxmlformats.org/drawingml/2006/table">
            <a:tbl>
              <a:tblPr/>
              <a:tblGrid>
                <a:gridCol w="5181600"/>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Обзор платформы </a:t>
                      </a:r>
                      <a:r>
                        <a:rPr kumimoji="0" lang="en-US" sz="2000" b="0" i="0" u="none" strike="noStrike" cap="none" normalizeH="0" baseline="0" smtClean="0">
                          <a:ln>
                            <a:noFill/>
                          </a:ln>
                          <a:solidFill>
                            <a:schemeClr val="tx2"/>
                          </a:solidFill>
                          <a:effectLst/>
                          <a:latin typeface="Segoe UI"/>
                          <a:ea typeface="Segoe UI"/>
                          <a:cs typeface="Segoe UI"/>
                        </a:rPr>
                        <a:t>Microsoft</a:t>
                      </a: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r h="193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«3 Экрана + Облако»</a:t>
                      </a:r>
                      <a:endParaRPr kumimoji="0" lang="en-US"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Настольные приложения</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Веб-приложения</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Мобильные приложения</a:t>
                      </a:r>
                      <a:endParaRPr kumimoji="0" lang="en-US"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smtClean="0">
                          <a:ln>
                            <a:noFill/>
                          </a:ln>
                          <a:solidFill>
                            <a:schemeClr val="tx2"/>
                          </a:solidFill>
                          <a:effectLst/>
                          <a:latin typeface="Segoe UI"/>
                          <a:ea typeface="Segoe UI"/>
                          <a:cs typeface="Segoe UI"/>
                        </a:rPr>
                        <a:t>Платформа </a:t>
                      </a:r>
                      <a:r>
                        <a:rPr kumimoji="0" lang="en-US" sz="2000" b="0" i="0" u="none" strike="noStrike" cap="none" normalizeH="0" baseline="0" smtClean="0">
                          <a:ln>
                            <a:noFill/>
                          </a:ln>
                          <a:solidFill>
                            <a:schemeClr val="tx2"/>
                          </a:solidFill>
                          <a:effectLst/>
                          <a:latin typeface="Segoe UI"/>
                          <a:ea typeface="Segoe UI"/>
                          <a:cs typeface="Segoe UI"/>
                        </a:rPr>
                        <a:t>Microsoft Cloud Computing</a:t>
                      </a:r>
                      <a:endParaRPr kumimoji="0" lang="ru-RU" sz="2000" b="0" i="0" u="none" strike="noStrike" cap="none" normalizeH="0" baseline="0" smtClean="0">
                        <a:ln>
                          <a:noFill/>
                        </a:ln>
                        <a:solidFill>
                          <a:schemeClr val="tx2"/>
                        </a:solidFill>
                        <a:effectLst/>
                        <a:latin typeface="Segoe UI"/>
                        <a:ea typeface="Segoe UI"/>
                        <a:cs typeface="Segoe UI"/>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2"/>
                          </a:solidFill>
                          <a:effectLst/>
                          <a:latin typeface="Segoe UI"/>
                          <a:ea typeface="Segoe UI"/>
                          <a:cs typeface="Segoe UI"/>
                        </a:rPr>
                        <a:t>Платформа </a:t>
                      </a:r>
                      <a:r>
                        <a:rPr kumimoji="0" lang="en-US" sz="2000" b="0" i="0" u="none" strike="noStrike" cap="none" normalizeH="0" baseline="0" smtClean="0">
                          <a:ln>
                            <a:noFill/>
                          </a:ln>
                          <a:solidFill>
                            <a:schemeClr val="tx2"/>
                          </a:solidFill>
                          <a:effectLst/>
                          <a:latin typeface="Segoe UI"/>
                          <a:ea typeface="Segoe UI"/>
                          <a:cs typeface="Segoe UI"/>
                        </a:rPr>
                        <a:t>Microsoft </a:t>
                      </a:r>
                      <a:r>
                        <a:rPr kumimoji="0" lang="ru-RU" sz="2000" b="0" i="0" u="none" strike="noStrike" cap="none" normalizeH="0" baseline="0" smtClean="0">
                          <a:ln>
                            <a:noFill/>
                          </a:ln>
                          <a:solidFill>
                            <a:schemeClr val="tx2"/>
                          </a:solidFill>
                          <a:effectLst/>
                          <a:latin typeface="Segoe UI"/>
                          <a:ea typeface="Segoe UI"/>
                          <a:cs typeface="Segoe UI"/>
                        </a:rPr>
                        <a:t>в учебном процессе</a:t>
                      </a:r>
                      <a:endParaRPr kumimoji="0" lang="en-US" sz="2000" b="0" i="0" u="none" strike="noStrike" cap="none" normalizeH="0" baseline="0" smtClean="0">
                        <a:ln>
                          <a:noFill/>
                        </a:ln>
                        <a:solidFill>
                          <a:schemeClr val="tx2"/>
                        </a:solidFill>
                        <a:effectLst/>
                        <a:latin typeface="Segoe UI"/>
                        <a:ea typeface="Segoe UI"/>
                        <a:cs typeface="Segoe UI"/>
                      </a:endParaRP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rPr>
                        <a:t>Итоги</a:t>
                      </a:r>
                      <a:endParaRPr kumimoji="0" lang="en-US" sz="2000" b="0" i="0" u="none" strike="noStrike" cap="none" normalizeH="0" baseline="0" smtClean="0">
                        <a:ln>
                          <a:noFill/>
                        </a:ln>
                        <a:solidFill>
                          <a:srgbClr val="FFFF00"/>
                        </a:solidFill>
                        <a:effectLst>
                          <a:outerShdw blurRad="38100" dist="38100" dir="2700000" algn="tl">
                            <a:srgbClr val="FFFFFF"/>
                          </a:outerShdw>
                        </a:effectLst>
                        <a:latin typeface="Segoe UI"/>
                        <a:ea typeface="Segoe UI"/>
                        <a:cs typeface="Segoe UI"/>
                      </a:endParaRPr>
                    </a:p>
                  </a:txBody>
                  <a:tcPr marT="48006" marB="34290" horzOverflow="overflow">
                    <a:lnL>
                      <a:noFill/>
                    </a:lnL>
                    <a:lnR>
                      <a:noFill/>
                    </a:lnR>
                    <a:lnT w="12700" cap="flat" cmpd="sng" algn="ctr">
                      <a:solidFill>
                        <a:srgbClr val="16A5D9"/>
                      </a:solidFill>
                      <a:prstDash val="solid"/>
                      <a:round/>
                      <a:headEnd type="none" w="med" len="med"/>
                      <a:tailEnd type="none" w="med" len="med"/>
                    </a:lnT>
                    <a:lnB w="12700" cap="flat" cmpd="sng" algn="ctr">
                      <a:solidFill>
                        <a:srgbClr val="16A5D9"/>
                      </a:solidFill>
                      <a:prstDash val="solid"/>
                      <a:round/>
                      <a:headEnd type="none" w="med" len="med"/>
                      <a:tailEnd type="none" w="med" len="med"/>
                    </a:lnB>
                    <a:lnTlToBr>
                      <a:noFill/>
                    </a:lnTlToBr>
                    <a:lnBlToTr>
                      <a:noFill/>
                    </a:lnBlToTr>
                    <a:noFill/>
                  </a:tcPr>
                </a:tc>
              </a:tr>
            </a:tbl>
          </a:graphicData>
        </a:graphic>
      </p:graphicFrame>
      <p:sp>
        <p:nvSpPr>
          <p:cNvPr id="412681" name="TextBox 4"/>
          <p:cNvSpPr txBox="1">
            <a:spLocks noChangeArrowheads="1"/>
          </p:cNvSpPr>
          <p:nvPr/>
        </p:nvSpPr>
        <p:spPr bwMode="auto">
          <a:xfrm>
            <a:off x="487363" y="742950"/>
            <a:ext cx="2046287" cy="908050"/>
          </a:xfrm>
          <a:prstGeom prst="rect">
            <a:avLst/>
          </a:prstGeom>
          <a:noFill/>
          <a:ln w="9525">
            <a:noFill/>
            <a:miter lim="800000"/>
            <a:headEnd/>
            <a:tailEnd/>
          </a:ln>
        </p:spPr>
        <p:txBody>
          <a:bodyPr wrap="none" lIns="91176" tIns="45588" rIns="91176" bIns="45588">
            <a:spAutoFit/>
          </a:bodyPr>
          <a:lstStyle/>
          <a:p>
            <a:r>
              <a:rPr lang="ru-RU" sz="5300">
                <a:solidFill>
                  <a:srgbClr val="FFC000"/>
                </a:solidFill>
                <a:latin typeface="Segoe UI"/>
                <a:ea typeface="Segoe UI"/>
                <a:cs typeface="Segoe UI"/>
              </a:rPr>
              <a:t>ПЛАН</a:t>
            </a:r>
            <a:endParaRPr lang="en-US" sz="5300">
              <a:solidFill>
                <a:srgbClr val="FFC000"/>
              </a:solidFill>
              <a:latin typeface="Segoe UI"/>
              <a:ea typeface="Segoe UI"/>
              <a:cs typeface="Segoe UI"/>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tle 1"/>
          <p:cNvPicPr>
            <a:picLocks noGrp="1" noChangeArrowheads="1"/>
          </p:cNvPicPr>
          <p:nvPr>
            <p:ph type="title"/>
          </p:nvPr>
        </p:nvPicPr>
        <p:blipFill>
          <a:blip r:embed="rId2"/>
          <a:srcRect/>
          <a:stretch>
            <a:fillRect/>
          </a:stretch>
        </p:blipFill>
        <p:spPr bwMode="auto">
          <a:xfrm>
            <a:off x="73025" y="-66675"/>
            <a:ext cx="8686800" cy="779463"/>
          </a:xfrm>
        </p:spPr>
      </p:pic>
      <p:pic>
        <p:nvPicPr>
          <p:cNvPr id="3" name="Text Placeholder 2"/>
          <p:cNvPicPr>
            <a:picLocks noGrp="1" noChangeArrowheads="1"/>
          </p:cNvPicPr>
          <p:nvPr>
            <p:ph type="body" sz="quarter" idx="10"/>
          </p:nvPr>
        </p:nvPicPr>
        <p:blipFill>
          <a:blip r:embed="rId3"/>
          <a:srcRect/>
          <a:stretch>
            <a:fillRect/>
          </a:stretch>
        </p:blipFill>
        <p:spPr bwMode="auto">
          <a:xfrm>
            <a:off x="384175" y="927100"/>
            <a:ext cx="8534400" cy="3048000"/>
          </a:xfr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tle 1"/>
          <p:cNvPicPr>
            <a:picLocks noGrp="1" noChangeArrowheads="1"/>
          </p:cNvPicPr>
          <p:nvPr>
            <p:ph type="title"/>
          </p:nvPr>
        </p:nvPicPr>
        <p:blipFill>
          <a:blip r:embed="rId3"/>
          <a:srcRect/>
          <a:stretch>
            <a:fillRect/>
          </a:stretch>
        </p:blipFill>
        <p:spPr bwMode="auto">
          <a:xfrm>
            <a:off x="73025" y="-66675"/>
            <a:ext cx="8686800" cy="779463"/>
          </a:xfrm>
        </p:spPr>
      </p:pic>
      <p:pic>
        <p:nvPicPr>
          <p:cNvPr id="4" name="Content Placeholder 3"/>
          <p:cNvPicPr>
            <a:picLocks noGrp="1" noChangeArrowheads="1"/>
          </p:cNvPicPr>
          <p:nvPr>
            <p:ph idx="1"/>
          </p:nvPr>
        </p:nvPicPr>
        <p:blipFill>
          <a:blip r:embed="rId4"/>
          <a:srcRect/>
          <a:stretch>
            <a:fillRect/>
          </a:stretch>
        </p:blipFill>
        <p:spPr bwMode="auto">
          <a:xfrm>
            <a:off x="377825" y="762000"/>
            <a:ext cx="8845550" cy="4078288"/>
          </a:xfrm>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69" name="TextBox 45057"/>
          <p:cNvSpPr txBox="1">
            <a:spLocks noChangeArrowheads="1"/>
          </p:cNvSpPr>
          <p:nvPr/>
        </p:nvSpPr>
        <p:spPr bwMode="auto">
          <a:xfrm>
            <a:off x="0" y="4395788"/>
            <a:ext cx="9144000" cy="708025"/>
          </a:xfrm>
          <a:prstGeom prst="rect">
            <a:avLst/>
          </a:prstGeom>
          <a:noFill/>
          <a:ln w="9525">
            <a:noFill/>
            <a:miter lim="800000"/>
            <a:headEnd/>
            <a:tailEnd/>
          </a:ln>
        </p:spPr>
        <p:txBody>
          <a:bodyPr>
            <a:spAutoFit/>
          </a:bodyPr>
          <a:lstStyle/>
          <a:p>
            <a:pPr algn="ctr" defTabSz="912813" eaLnBrk="0" hangingPunct="0"/>
            <a:r>
              <a:rPr lang="en-US" sz="800">
                <a:solidFill>
                  <a:srgbClr val="FFFFFF"/>
                </a:solidFill>
                <a:latin typeface="Segoe"/>
                <a:cs typeface="Arial" charset="0"/>
              </a:rPr>
              <a:t>© 2010 Microsoft Corporation. All rights reserved.</a:t>
            </a:r>
          </a:p>
          <a:p>
            <a:pPr algn="ctr" defTabSz="912813" eaLnBrk="0" hangingPunct="0"/>
            <a:r>
              <a:rPr lang="en-US" sz="800">
                <a:solidFill>
                  <a:srgbClr val="FFFFFF"/>
                </a:solidFill>
                <a:latin typeface="Segoe"/>
                <a:cs typeface="Arial" charset="0"/>
              </a:rPr>
              <a:t>This presentation is for informational purposes only. Microsoft makes no warranties, express or implied, in this summary.</a:t>
            </a:r>
          </a:p>
          <a:p>
            <a:pPr algn="ctr" defTabSz="912813"/>
            <a:r>
              <a:rPr lang="en-US" sz="800">
                <a:solidFill>
                  <a:srgbClr val="FFFFFF"/>
                </a:solidFill>
                <a:latin typeface="Segoe"/>
                <a:cs typeface="Arial" charset="0"/>
              </a:rPr>
              <a:t>Microsoft</a:t>
            </a:r>
            <a:r>
              <a:rPr lang="en-US" sz="800">
                <a:solidFill>
                  <a:srgbClr val="FFFFFF"/>
                </a:solidFill>
                <a:cs typeface="Arial" charset="0"/>
              </a:rPr>
              <a:t> </a:t>
            </a:r>
            <a:r>
              <a:rPr lang="en-US" sz="800">
                <a:solidFill>
                  <a:srgbClr val="FFFFFF"/>
                </a:solidFill>
                <a:latin typeface="Segoe"/>
                <a:cs typeface="Arial" charset="0"/>
              </a:rPr>
              <a:t>and Your potential. Our passion. are trademarks of the Microsoft group of companies.</a:t>
            </a:r>
          </a:p>
          <a:p>
            <a:pPr algn="ctr" defTabSz="912813" eaLnBrk="0" hangingPunct="0"/>
            <a:r>
              <a:rPr lang="en-US" sz="800">
                <a:solidFill>
                  <a:srgbClr val="FFFFFF"/>
                </a:solidFill>
                <a:latin typeface="Segoe"/>
                <a:cs typeface="Arial" charset="0"/>
              </a:rPr>
              <a:t>The names of actual companies and products mentioned herein may be the trademarks of their respective owners.</a:t>
            </a:r>
          </a:p>
          <a:p>
            <a:pPr algn="ctr" defTabSz="912813" eaLnBrk="0" hangingPunct="0"/>
            <a:r>
              <a:rPr lang="en-US" sz="800">
                <a:solidFill>
                  <a:srgbClr val="FFFFFF"/>
                </a:solidFill>
                <a:latin typeface="Segoe"/>
                <a:cs typeface="Arial" charset="0"/>
              </a:rPr>
              <a:t>Microsoft Corporation • One Microsoft Way • Redmond, WA 98052-6399 • USA</a:t>
            </a:r>
          </a:p>
        </p:txBody>
      </p:sp>
      <p:pic>
        <p:nvPicPr>
          <p:cNvPr id="416770" name="Rectangle 45063"/>
          <p:cNvPicPr>
            <a:picLocks noChangeAspect="1" noChangeArrowheads="1"/>
          </p:cNvPicPr>
          <p:nvPr/>
        </p:nvPicPr>
        <p:blipFill>
          <a:blip r:embed="rId3"/>
          <a:srcRect/>
          <a:stretch>
            <a:fillRect/>
          </a:stretch>
        </p:blipFill>
        <p:spPr bwMode="auto">
          <a:xfrm>
            <a:off x="1752600" y="1978025"/>
            <a:ext cx="5410200" cy="831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 Same Side Corner Rectangle 11"/>
          <p:cNvSpPr/>
          <p:nvPr/>
        </p:nvSpPr>
        <p:spPr bwMode="auto">
          <a:xfrm>
            <a:off x="428625" y="874713"/>
            <a:ext cx="8274050" cy="4097337"/>
          </a:xfrm>
          <a:prstGeom prst="round2SameRect">
            <a:avLst>
              <a:gd name="adj1" fmla="val 0"/>
              <a:gd name="adj2" fmla="val 0"/>
            </a:avLst>
          </a:prstGeom>
          <a:solidFill>
            <a:schemeClr val="lt1"/>
          </a:solidFill>
          <a:ln>
            <a:noFill/>
            <a:headEnd type="none" w="med" len="med"/>
            <a:tailEnd type="none" w="med" len="med"/>
          </a:ln>
          <a:effectLst>
            <a:outerShdw blurRad="266700" algn="ctr" rotWithShape="0">
              <a:schemeClr val="tx1">
                <a:alpha val="40000"/>
              </a:schemeClr>
            </a:outerShdw>
          </a:effectLst>
        </p:spPr>
        <p:style>
          <a:lnRef idx="2">
            <a:schemeClr val="accent6"/>
          </a:lnRef>
          <a:fillRef idx="1">
            <a:schemeClr val="lt1"/>
          </a:fillRef>
          <a:effectRef idx="0">
            <a:schemeClr val="accent6"/>
          </a:effectRef>
          <a:fontRef idx="minor">
            <a:schemeClr val="dk1"/>
          </a:fontRef>
        </p:style>
        <p:txBody>
          <a:bodyPr lIns="82104" tIns="41019" rIns="82104" bIns="41019" anchor="ctr"/>
          <a:lstStyle/>
          <a:p>
            <a:pPr algn="ctr" defTabSz="683757">
              <a:lnSpc>
                <a:spcPct val="90000"/>
              </a:lnSpc>
              <a:spcBef>
                <a:spcPts val="300"/>
              </a:spcBef>
              <a:buClr>
                <a:srgbClr val="FFFF99"/>
              </a:buClr>
              <a:buSzPct val="120000"/>
              <a:defRPr/>
            </a:pPr>
            <a:endParaRPr lang="en-US" altLang="zh-CN" dirty="0">
              <a:solidFill>
                <a:srgbClr val="FFFFFF"/>
              </a:solidFill>
              <a:effectLst>
                <a:outerShdw blurRad="38100" dist="38100" dir="2700000" algn="tl">
                  <a:srgbClr val="000000">
                    <a:alpha val="43137"/>
                  </a:srgbClr>
                </a:outerShdw>
              </a:effectLst>
              <a:latin typeface="Segoe" pitchFamily="34" charset="0"/>
            </a:endParaRPr>
          </a:p>
        </p:txBody>
      </p:sp>
      <p:grpSp>
        <p:nvGrpSpPr>
          <p:cNvPr id="13" name="Round Same Side Corner Rectangle 12"/>
          <p:cNvGrpSpPr>
            <a:grpSpLocks/>
          </p:cNvGrpSpPr>
          <p:nvPr/>
        </p:nvGrpSpPr>
        <p:grpSpPr bwMode="auto">
          <a:xfrm>
            <a:off x="804863" y="2603500"/>
            <a:ext cx="6169025" cy="2041525"/>
            <a:chOff x="507" y="1640"/>
            <a:chExt cx="3886" cy="1286"/>
          </a:xfrm>
        </p:grpSpPr>
        <p:pic>
          <p:nvPicPr>
            <p:cNvPr id="377858" name="Round Same Side Corner Rectangle 12"/>
            <p:cNvPicPr>
              <a:picLocks noChangeArrowheads="1"/>
            </p:cNvPicPr>
            <p:nvPr/>
          </p:nvPicPr>
          <p:blipFill>
            <a:blip r:embed="rId2"/>
            <a:srcRect/>
            <a:stretch>
              <a:fillRect/>
            </a:stretch>
          </p:blipFill>
          <p:spPr bwMode="ltGray">
            <a:xfrm>
              <a:off x="507" y="1640"/>
              <a:ext cx="3886" cy="1286"/>
            </a:xfrm>
            <a:prstGeom prst="rect">
              <a:avLst/>
            </a:prstGeom>
            <a:noFill/>
          </p:spPr>
        </p:pic>
        <p:sp>
          <p:nvSpPr>
            <p:cNvPr id="377859" name="Text Box 3"/>
            <p:cNvSpPr txBox="1">
              <a:spLocks noChangeArrowheads="1"/>
            </p:cNvSpPr>
            <p:nvPr/>
          </p:nvSpPr>
          <p:spPr bwMode="auto">
            <a:xfrm rot="10800000">
              <a:off x="510" y="1644"/>
              <a:ext cx="3879" cy="1278"/>
            </a:xfrm>
            <a:prstGeom prst="rect">
              <a:avLst/>
            </a:prstGeom>
            <a:noFill/>
            <a:ln w="9525">
              <a:noFill/>
              <a:miter lim="800000"/>
              <a:headEnd/>
              <a:tailEnd/>
            </a:ln>
          </p:spPr>
          <p:txBody>
            <a:bodyPr wrap="none" lIns="20510" tIns="136776" rIns="0" bIns="28510" anchor="ctr"/>
            <a:lstStyle/>
            <a:p>
              <a:pPr algn="ctr" defTabSz="682625">
                <a:lnSpc>
                  <a:spcPct val="80000"/>
                </a:lnSpc>
              </a:pPr>
              <a:endParaRPr lang="en-US" altLang="zh-CN" sz="1700" b="1">
                <a:effectLst>
                  <a:outerShdw blurRad="38100" dist="38100" dir="2700000" algn="tl">
                    <a:srgbClr val="16A5D9"/>
                  </a:outerShdw>
                </a:effectLst>
                <a:latin typeface="Segoe Light"/>
                <a:ea typeface="宋体" charset="-122"/>
                <a:cs typeface="Arial" charset="0"/>
              </a:endParaRPr>
            </a:p>
          </p:txBody>
        </p:sp>
      </p:grpSp>
      <p:grpSp>
        <p:nvGrpSpPr>
          <p:cNvPr id="14" name="Round Same Side Corner Rectangle 13"/>
          <p:cNvGrpSpPr>
            <a:grpSpLocks/>
          </p:cNvGrpSpPr>
          <p:nvPr/>
        </p:nvGrpSpPr>
        <p:grpSpPr bwMode="auto">
          <a:xfrm>
            <a:off x="804863" y="1200150"/>
            <a:ext cx="6169025" cy="1890713"/>
            <a:chOff x="507" y="756"/>
            <a:chExt cx="3886" cy="1191"/>
          </a:xfrm>
        </p:grpSpPr>
        <p:pic>
          <p:nvPicPr>
            <p:cNvPr id="377861" name="Round Same Side Corner Rectangle 13"/>
            <p:cNvPicPr>
              <a:picLocks noChangeArrowheads="1"/>
            </p:cNvPicPr>
            <p:nvPr/>
          </p:nvPicPr>
          <p:blipFill>
            <a:blip r:embed="rId3"/>
            <a:srcRect/>
            <a:stretch>
              <a:fillRect/>
            </a:stretch>
          </p:blipFill>
          <p:spPr bwMode="ltGray">
            <a:xfrm>
              <a:off x="507" y="756"/>
              <a:ext cx="3886" cy="1191"/>
            </a:xfrm>
            <a:prstGeom prst="rect">
              <a:avLst/>
            </a:prstGeom>
            <a:noFill/>
          </p:spPr>
        </p:pic>
        <p:sp>
          <p:nvSpPr>
            <p:cNvPr id="377862" name="Text Box 6"/>
            <p:cNvSpPr txBox="1">
              <a:spLocks noChangeArrowheads="1"/>
            </p:cNvSpPr>
            <p:nvPr/>
          </p:nvSpPr>
          <p:spPr bwMode="auto">
            <a:xfrm>
              <a:off x="510" y="760"/>
              <a:ext cx="3879" cy="1184"/>
            </a:xfrm>
            <a:prstGeom prst="rect">
              <a:avLst/>
            </a:prstGeom>
            <a:noFill/>
            <a:ln w="9525">
              <a:noFill/>
              <a:miter lim="800000"/>
              <a:headEnd/>
              <a:tailEnd/>
            </a:ln>
          </p:spPr>
          <p:txBody>
            <a:bodyPr wrap="none" lIns="20510" tIns="136776" rIns="0" bIns="28510" anchor="ctr"/>
            <a:lstStyle/>
            <a:p>
              <a:pPr algn="ctr" defTabSz="682625">
                <a:lnSpc>
                  <a:spcPct val="80000"/>
                </a:lnSpc>
              </a:pPr>
              <a:endParaRPr lang="en-US" altLang="zh-CN" sz="1700" b="1">
                <a:effectLst>
                  <a:outerShdw blurRad="38100" dist="38100" dir="2700000" algn="tl">
                    <a:srgbClr val="16A5D9"/>
                  </a:outerShdw>
                </a:effectLst>
                <a:latin typeface="Segoe Light"/>
                <a:ea typeface="宋体" charset="-122"/>
                <a:cs typeface="Arial" charset="0"/>
              </a:endParaRPr>
            </a:p>
          </p:txBody>
        </p:sp>
      </p:grpSp>
      <p:pic>
        <p:nvPicPr>
          <p:cNvPr id="377864" name="Picture 14" descr="bigger-glow-star.png"/>
          <p:cNvPicPr>
            <a:picLocks noChangeAspect="1"/>
          </p:cNvPicPr>
          <p:nvPr/>
        </p:nvPicPr>
        <p:blipFill>
          <a:blip r:embed="rId4"/>
          <a:srcRect b="-15063"/>
          <a:stretch>
            <a:fillRect/>
          </a:stretch>
        </p:blipFill>
        <p:spPr bwMode="auto">
          <a:xfrm>
            <a:off x="1046163" y="2090738"/>
            <a:ext cx="5684837" cy="1774825"/>
          </a:xfrm>
          <a:prstGeom prst="rect">
            <a:avLst/>
          </a:prstGeom>
          <a:blipFill dpi="0" rotWithShape="1">
            <a:blip r:embed="rId5">
              <a:alphaModFix amt="60000"/>
            </a:blip>
            <a:srcRect b="-15063"/>
            <a:stretch>
              <a:fillRect/>
            </a:stretch>
          </a:blipFill>
          <a:ln w="55000" cmpd="thickThin" algn="ctr">
            <a:noFill/>
            <a:miter lim="800000"/>
            <a:headEnd/>
            <a:tailEnd/>
          </a:ln>
        </p:spPr>
      </p:pic>
      <p:grpSp>
        <p:nvGrpSpPr>
          <p:cNvPr id="16" name="Round Same Side Corner Rectangle 15"/>
          <p:cNvGrpSpPr>
            <a:grpSpLocks/>
          </p:cNvGrpSpPr>
          <p:nvPr/>
        </p:nvGrpSpPr>
        <p:grpSpPr bwMode="auto">
          <a:xfrm>
            <a:off x="6613525" y="1200150"/>
            <a:ext cx="1403350" cy="3633788"/>
            <a:chOff x="4166" y="756"/>
            <a:chExt cx="884" cy="2289"/>
          </a:xfrm>
        </p:grpSpPr>
        <p:pic>
          <p:nvPicPr>
            <p:cNvPr id="377865" name="Round Same Side Corner Rectangle 15"/>
            <p:cNvPicPr>
              <a:picLocks noChangeArrowheads="1"/>
            </p:cNvPicPr>
            <p:nvPr/>
          </p:nvPicPr>
          <p:blipFill>
            <a:blip r:embed="rId6"/>
            <a:srcRect/>
            <a:stretch>
              <a:fillRect/>
            </a:stretch>
          </p:blipFill>
          <p:spPr bwMode="ltGray">
            <a:xfrm>
              <a:off x="4166" y="756"/>
              <a:ext cx="884" cy="2289"/>
            </a:xfrm>
            <a:prstGeom prst="rect">
              <a:avLst/>
            </a:prstGeom>
            <a:noFill/>
          </p:spPr>
        </p:pic>
        <p:sp>
          <p:nvSpPr>
            <p:cNvPr id="377866" name="Text Box 10"/>
            <p:cNvSpPr txBox="1">
              <a:spLocks noChangeArrowheads="1"/>
            </p:cNvSpPr>
            <p:nvPr/>
          </p:nvSpPr>
          <p:spPr bwMode="auto">
            <a:xfrm rot="5400000">
              <a:off x="3489" y="1483"/>
              <a:ext cx="2195" cy="835"/>
            </a:xfrm>
            <a:prstGeom prst="rect">
              <a:avLst/>
            </a:prstGeom>
            <a:noFill/>
            <a:ln w="9525">
              <a:noFill/>
              <a:miter lim="800000"/>
              <a:headEnd/>
              <a:tailEnd/>
            </a:ln>
          </p:spPr>
          <p:txBody>
            <a:bodyPr wrap="none" lIns="20510" tIns="136776" rIns="0" bIns="28510" anchor="ctr"/>
            <a:lstStyle/>
            <a:p>
              <a:pPr algn="ctr" defTabSz="682625">
                <a:lnSpc>
                  <a:spcPct val="80000"/>
                </a:lnSpc>
              </a:pPr>
              <a:endParaRPr lang="en-US" altLang="zh-CN" sz="1700" b="1">
                <a:effectLst>
                  <a:outerShdw blurRad="38100" dist="38100" dir="2700000" algn="tl">
                    <a:srgbClr val="16A5D9"/>
                  </a:outerShdw>
                </a:effectLst>
                <a:latin typeface="Segoe Light"/>
                <a:ea typeface="宋体" charset="-122"/>
                <a:cs typeface="Arial" charset="0"/>
              </a:endParaRPr>
            </a:p>
          </p:txBody>
        </p:sp>
      </p:grpSp>
      <p:pic>
        <p:nvPicPr>
          <p:cNvPr id="377868" name="Picture 2" descr="C:\Users\maryfj\Desktop\DVD_ART36\Logos\Visual Studio\Visual Studio (generic)\Visual Studio (generic) -r h.png"/>
          <p:cNvPicPr>
            <a:picLocks noChangeAspect="1" noChangeArrowheads="1"/>
          </p:cNvPicPr>
          <p:nvPr/>
        </p:nvPicPr>
        <p:blipFill>
          <a:blip r:embed="rId7"/>
          <a:srcRect/>
          <a:stretch>
            <a:fillRect/>
          </a:stretch>
        </p:blipFill>
        <p:spPr bwMode="invGray">
          <a:xfrm>
            <a:off x="7231063" y="2125663"/>
            <a:ext cx="200025" cy="1258887"/>
          </a:xfrm>
          <a:prstGeom prst="rect">
            <a:avLst/>
          </a:prstGeom>
          <a:noFill/>
          <a:ln w="9525">
            <a:noFill/>
            <a:miter lim="800000"/>
            <a:headEnd/>
            <a:tailEnd/>
          </a:ln>
        </p:spPr>
      </p:pic>
      <p:pic>
        <p:nvPicPr>
          <p:cNvPr id="377869" name="Picture 3" descr="C:\Users\maryfj\Desktop\DVD_ART36\Logos\Expression - all products\Expression Studio\Expression Studio logo -r.png"/>
          <p:cNvPicPr>
            <a:picLocks noChangeAspect="1" noChangeArrowheads="1"/>
          </p:cNvPicPr>
          <p:nvPr/>
        </p:nvPicPr>
        <p:blipFill>
          <a:blip r:embed="rId8"/>
          <a:srcRect/>
          <a:stretch>
            <a:fillRect/>
          </a:stretch>
        </p:blipFill>
        <p:spPr bwMode="invGray">
          <a:xfrm>
            <a:off x="7588250" y="2182813"/>
            <a:ext cx="249238" cy="1144587"/>
          </a:xfrm>
          <a:prstGeom prst="rect">
            <a:avLst/>
          </a:prstGeom>
          <a:noFill/>
          <a:ln w="9525">
            <a:noFill/>
            <a:miter lim="800000"/>
            <a:headEnd/>
            <a:tailEnd/>
          </a:ln>
        </p:spPr>
      </p:pic>
      <p:sp>
        <p:nvSpPr>
          <p:cNvPr id="28" name="TextBox 27"/>
          <p:cNvSpPr txBox="1"/>
          <p:nvPr/>
        </p:nvSpPr>
        <p:spPr>
          <a:xfrm rot="5400000">
            <a:off x="6374963" y="2697460"/>
            <a:ext cx="3802858" cy="219348"/>
          </a:xfrm>
          <a:prstGeom prst="rect">
            <a:avLst/>
          </a:prstGeom>
          <a:noFill/>
        </p:spPr>
        <p:txBody>
          <a:bodyPr lIns="0" tIns="0" rIns="0" bIns="0" anchor="ctr">
            <a:spAutoFit/>
          </a:bodyPr>
          <a:lstStyle/>
          <a:p>
            <a:pPr algn="ctr" defTabSz="683955" fontAlgn="auto">
              <a:spcBef>
                <a:spcPts val="0"/>
              </a:spcBef>
              <a:spcAft>
                <a:spcPts val="0"/>
              </a:spcAft>
              <a:defRPr/>
            </a:pPr>
            <a:r>
              <a:rPr lang="ru-RU" sz="1400" dirty="0">
                <a:gradFill>
                  <a:gsLst>
                    <a:gs pos="0">
                      <a:srgbClr val="000000"/>
                    </a:gs>
                    <a:gs pos="50000">
                      <a:srgbClr val="000000"/>
                    </a:gs>
                  </a:gsLst>
                  <a:lin ang="5400000" scaled="0"/>
                </a:gradFill>
                <a:latin typeface="+mn-lt"/>
              </a:rPr>
              <a:t>Кросс-средства разработки </a:t>
            </a:r>
            <a:endParaRPr lang="en-US" sz="1400" dirty="0">
              <a:gradFill>
                <a:gsLst>
                  <a:gs pos="0">
                    <a:srgbClr val="000000"/>
                  </a:gs>
                  <a:gs pos="50000">
                    <a:srgbClr val="000000"/>
                  </a:gs>
                </a:gsLst>
                <a:lin ang="5400000" scaled="0"/>
              </a:gradFill>
              <a:latin typeface="+mn-lt"/>
            </a:endParaRPr>
          </a:p>
        </p:txBody>
      </p:sp>
      <p:pic>
        <p:nvPicPr>
          <p:cNvPr id="29" name="TextBox 28"/>
          <p:cNvPicPr>
            <a:picLocks noChangeArrowheads="1"/>
          </p:cNvPicPr>
          <p:nvPr/>
        </p:nvPicPr>
        <p:blipFill>
          <a:blip r:embed="rId9"/>
          <a:srcRect/>
          <a:stretch>
            <a:fillRect/>
          </a:stretch>
        </p:blipFill>
        <p:spPr bwMode="auto">
          <a:xfrm>
            <a:off x="1189038" y="828675"/>
            <a:ext cx="5383212" cy="360363"/>
          </a:xfrm>
          <a:prstGeom prst="rect">
            <a:avLst/>
          </a:prstGeom>
          <a:noFill/>
        </p:spPr>
      </p:pic>
      <p:pic>
        <p:nvPicPr>
          <p:cNvPr id="377872" name="Picture 2" descr="C:\Users\maryfj\Desktop\DVD_ART35\Artwork_Imagery\Shapes\Glows\white oval shaped glow.png"/>
          <p:cNvPicPr>
            <a:picLocks noChangeAspect="1" noChangeArrowheads="1"/>
          </p:cNvPicPr>
          <p:nvPr/>
        </p:nvPicPr>
        <p:blipFill>
          <a:blip r:embed="rId10"/>
          <a:srcRect/>
          <a:stretch>
            <a:fillRect/>
          </a:stretch>
        </p:blipFill>
        <p:spPr bwMode="auto">
          <a:xfrm>
            <a:off x="2833688" y="2312988"/>
            <a:ext cx="2036762" cy="1044575"/>
          </a:xfrm>
          <a:prstGeom prst="rect">
            <a:avLst/>
          </a:prstGeom>
          <a:noFill/>
          <a:ln w="9525">
            <a:noFill/>
            <a:miter lim="800000"/>
            <a:headEnd/>
            <a:tailEnd/>
          </a:ln>
        </p:spPr>
      </p:pic>
      <p:sp>
        <p:nvSpPr>
          <p:cNvPr id="31" name="Rectangle 30"/>
          <p:cNvSpPr/>
          <p:nvPr/>
        </p:nvSpPr>
        <p:spPr bwMode="invGray">
          <a:xfrm>
            <a:off x="809625" y="2613025"/>
            <a:ext cx="6157913" cy="473075"/>
          </a:xfrm>
          <a:prstGeom prst="rect">
            <a:avLst/>
          </a:prstGeom>
          <a:solidFill>
            <a:srgbClr val="FFFFFF">
              <a:alpha val="54000"/>
            </a:srgbClr>
          </a:solidFill>
          <a:ln w="285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8377" tIns="227991" rIns="68377" bIns="34189"/>
          <a:lstStyle/>
          <a:p>
            <a:pPr algn="ctr" defTabSz="683955">
              <a:lnSpc>
                <a:spcPct val="80000"/>
              </a:lnSpc>
              <a:buClr>
                <a:srgbClr val="FFFF99"/>
              </a:buClr>
              <a:buSzPct val="120000"/>
              <a:defRPr/>
            </a:pPr>
            <a:endParaRPr lang="en-US" altLang="zh-CN" sz="4100" spc="-95" dirty="0">
              <a:ln w="18415" cmpd="sng">
                <a:noFill/>
                <a:prstDash val="solid"/>
              </a:ln>
              <a:solidFill>
                <a:srgbClr val="000000"/>
              </a:solidFill>
              <a:effectLst>
                <a:glow rad="101600">
                  <a:srgbClr val="CCECFF"/>
                </a:glow>
                <a:innerShdw blurRad="114300">
                  <a:prstClr val="black"/>
                </a:innerShdw>
              </a:effectLst>
              <a:latin typeface="Segoe"/>
            </a:endParaRPr>
          </a:p>
        </p:txBody>
      </p:sp>
      <p:pic>
        <p:nvPicPr>
          <p:cNvPr id="377874" name="Picture 6" descr="C:\Users\maryfj\Desktop\DVD_ART36\Logos\Microsoft Office 2007 - all products\_Office 2007 brand logos\Office 2007 h generic brand r.png"/>
          <p:cNvPicPr>
            <a:picLocks noChangeAspect="1" noChangeArrowheads="1"/>
          </p:cNvPicPr>
          <p:nvPr/>
        </p:nvPicPr>
        <p:blipFill>
          <a:blip r:embed="rId11"/>
          <a:srcRect/>
          <a:stretch>
            <a:fillRect/>
          </a:stretch>
        </p:blipFill>
        <p:spPr bwMode="invGray">
          <a:xfrm>
            <a:off x="2247900" y="2776538"/>
            <a:ext cx="611188" cy="174625"/>
          </a:xfrm>
          <a:prstGeom prst="rect">
            <a:avLst/>
          </a:prstGeom>
          <a:noFill/>
          <a:ln w="9525">
            <a:noFill/>
            <a:miter lim="800000"/>
            <a:headEnd/>
            <a:tailEnd/>
          </a:ln>
        </p:spPr>
      </p:pic>
      <p:pic>
        <p:nvPicPr>
          <p:cNvPr id="377875" name="Picture 4" descr="C:\Users\maryfj\Desktop\DVD_ART36\Logos\Silverlight\Silverlight h c reverse.png"/>
          <p:cNvPicPr>
            <a:picLocks noChangeAspect="1" noChangeArrowheads="1"/>
          </p:cNvPicPr>
          <p:nvPr/>
        </p:nvPicPr>
        <p:blipFill>
          <a:blip r:embed="rId12"/>
          <a:srcRect/>
          <a:stretch>
            <a:fillRect/>
          </a:stretch>
        </p:blipFill>
        <p:spPr bwMode="invGray">
          <a:xfrm>
            <a:off x="5865813" y="2709863"/>
            <a:ext cx="938212" cy="306387"/>
          </a:xfrm>
          <a:prstGeom prst="rect">
            <a:avLst/>
          </a:prstGeom>
          <a:noFill/>
          <a:ln w="9525">
            <a:noFill/>
            <a:miter lim="800000"/>
            <a:headEnd/>
            <a:tailEnd/>
          </a:ln>
        </p:spPr>
      </p:pic>
      <p:pic>
        <p:nvPicPr>
          <p:cNvPr id="377876" name="Picture 33" descr="Windows brand h rev.png"/>
          <p:cNvPicPr>
            <a:picLocks noChangeAspect="1"/>
          </p:cNvPicPr>
          <p:nvPr/>
        </p:nvPicPr>
        <p:blipFill>
          <a:blip r:embed="rId13"/>
          <a:srcRect/>
          <a:stretch>
            <a:fillRect/>
          </a:stretch>
        </p:blipFill>
        <p:spPr bwMode="invGray">
          <a:xfrm>
            <a:off x="962025" y="2792413"/>
            <a:ext cx="814388" cy="142875"/>
          </a:xfrm>
          <a:prstGeom prst="rect">
            <a:avLst/>
          </a:prstGeom>
          <a:noFill/>
          <a:ln w="9525">
            <a:noFill/>
            <a:miter lim="800000"/>
            <a:headEnd/>
            <a:tailEnd/>
          </a:ln>
        </p:spPr>
      </p:pic>
      <p:pic>
        <p:nvPicPr>
          <p:cNvPr id="377877" name="Picture 34" descr=".net rev h.png"/>
          <p:cNvPicPr>
            <a:picLocks noChangeAspect="1"/>
          </p:cNvPicPr>
          <p:nvPr/>
        </p:nvPicPr>
        <p:blipFill>
          <a:blip r:embed="rId14"/>
          <a:srcRect/>
          <a:stretch>
            <a:fillRect/>
          </a:stretch>
        </p:blipFill>
        <p:spPr bwMode="auto">
          <a:xfrm>
            <a:off x="3330575" y="2765425"/>
            <a:ext cx="800100" cy="196850"/>
          </a:xfrm>
          <a:prstGeom prst="rect">
            <a:avLst/>
          </a:prstGeom>
          <a:noFill/>
          <a:ln w="9525">
            <a:noFill/>
            <a:miter lim="800000"/>
            <a:headEnd/>
            <a:tailEnd/>
          </a:ln>
        </p:spPr>
      </p:pic>
      <p:pic>
        <p:nvPicPr>
          <p:cNvPr id="377878" name="Picture 5" descr="C:\Users\maryfj\Desktop\DVD_ART36\Logos\Internet Explorer 8\Internet Explorer 8 IE logo v r.png"/>
          <p:cNvPicPr>
            <a:picLocks noChangeAspect="1" noChangeArrowheads="1"/>
          </p:cNvPicPr>
          <p:nvPr/>
        </p:nvPicPr>
        <p:blipFill>
          <a:blip r:embed="rId15"/>
          <a:srcRect/>
          <a:stretch>
            <a:fillRect/>
          </a:stretch>
        </p:blipFill>
        <p:spPr bwMode="invGray">
          <a:xfrm>
            <a:off x="4602163" y="2727325"/>
            <a:ext cx="792162" cy="271463"/>
          </a:xfrm>
          <a:prstGeom prst="rect">
            <a:avLst/>
          </a:prstGeom>
          <a:noFill/>
          <a:ln w="9525">
            <a:noFill/>
            <a:miter lim="800000"/>
            <a:headEnd/>
            <a:tailEnd/>
          </a:ln>
        </p:spPr>
      </p:pic>
      <p:pic>
        <p:nvPicPr>
          <p:cNvPr id="377879" name="Picture 4" descr="http://neowide.com/images/neowide/http:__www.sizlopedia.com_wp-content_uploads_php-logo.png"/>
          <p:cNvPicPr>
            <a:picLocks noChangeAspect="1" noChangeArrowheads="1"/>
          </p:cNvPicPr>
          <p:nvPr/>
        </p:nvPicPr>
        <p:blipFill>
          <a:blip r:embed="rId16"/>
          <a:srcRect/>
          <a:stretch>
            <a:fillRect/>
          </a:stretch>
        </p:blipFill>
        <p:spPr bwMode="auto">
          <a:xfrm>
            <a:off x="7231063" y="3530600"/>
            <a:ext cx="527050" cy="277813"/>
          </a:xfrm>
          <a:prstGeom prst="rect">
            <a:avLst/>
          </a:prstGeom>
          <a:noFill/>
          <a:ln w="9525">
            <a:noFill/>
            <a:miter lim="800000"/>
            <a:headEnd/>
            <a:tailEnd/>
          </a:ln>
        </p:spPr>
      </p:pic>
      <p:pic>
        <p:nvPicPr>
          <p:cNvPr id="377880" name="Picture 9" descr="Rubh_white.png"/>
          <p:cNvPicPr>
            <a:picLocks noChangeAspect="1"/>
          </p:cNvPicPr>
          <p:nvPr/>
        </p:nvPicPr>
        <p:blipFill>
          <a:blip r:embed="rId17"/>
          <a:srcRect/>
          <a:stretch>
            <a:fillRect/>
          </a:stretch>
        </p:blipFill>
        <p:spPr bwMode="auto">
          <a:xfrm>
            <a:off x="7151688" y="1439863"/>
            <a:ext cx="642937" cy="530225"/>
          </a:xfrm>
          <a:prstGeom prst="rect">
            <a:avLst/>
          </a:prstGeom>
          <a:noFill/>
          <a:ln w="9525">
            <a:noFill/>
            <a:miter lim="800000"/>
            <a:headEnd/>
            <a:tailEnd/>
          </a:ln>
        </p:spPr>
      </p:pic>
      <p:pic>
        <p:nvPicPr>
          <p:cNvPr id="377881" name="Picture 10" descr="python.png"/>
          <p:cNvPicPr>
            <a:picLocks noChangeAspect="1"/>
          </p:cNvPicPr>
          <p:nvPr/>
        </p:nvPicPr>
        <p:blipFill>
          <a:blip r:embed="rId18">
            <a:lum bright="100000"/>
          </a:blip>
          <a:srcRect/>
          <a:stretch>
            <a:fillRect/>
          </a:stretch>
        </p:blipFill>
        <p:spPr bwMode="auto">
          <a:xfrm>
            <a:off x="7065963" y="3956050"/>
            <a:ext cx="814387" cy="223838"/>
          </a:xfrm>
          <a:prstGeom prst="rect">
            <a:avLst/>
          </a:prstGeom>
          <a:noFill/>
          <a:ln w="9525">
            <a:noFill/>
            <a:miter lim="800000"/>
            <a:headEnd/>
            <a:tailEnd/>
          </a:ln>
        </p:spPr>
      </p:pic>
      <p:pic>
        <p:nvPicPr>
          <p:cNvPr id="44" name="Title 43"/>
          <p:cNvPicPr>
            <a:picLocks noGrp="1" noChangeArrowheads="1"/>
          </p:cNvPicPr>
          <p:nvPr>
            <p:ph type="title"/>
          </p:nvPr>
        </p:nvPicPr>
        <p:blipFill>
          <a:blip r:embed="rId19"/>
          <a:srcRect/>
          <a:stretch>
            <a:fillRect/>
          </a:stretch>
        </p:blipFill>
        <p:spPr bwMode="auto">
          <a:xfrm>
            <a:off x="103188" y="-42863"/>
            <a:ext cx="8656637" cy="1165226"/>
          </a:xfrm>
        </p:spPr>
      </p:pic>
      <p:sp>
        <p:nvSpPr>
          <p:cNvPr id="26" name="TextBox 25"/>
          <p:cNvSpPr txBox="1"/>
          <p:nvPr/>
        </p:nvSpPr>
        <p:spPr>
          <a:xfrm>
            <a:off x="1906220" y="4691397"/>
            <a:ext cx="921364" cy="215444"/>
          </a:xfrm>
          <a:prstGeom prst="rect">
            <a:avLst/>
          </a:prstGeom>
          <a:noFill/>
        </p:spPr>
        <p:txBody>
          <a:bodyPr lIns="0" tIns="0" rIns="0" bIns="0" anchor="ctr">
            <a:spAutoFit/>
          </a:bodyPr>
          <a:lstStyle/>
          <a:p>
            <a:pPr algn="ctr" defTabSz="683955" fontAlgn="auto">
              <a:spcBef>
                <a:spcPts val="0"/>
              </a:spcBef>
              <a:spcAft>
                <a:spcPts val="0"/>
              </a:spcAft>
              <a:defRPr/>
            </a:pPr>
            <a:r>
              <a:rPr lang="ru-RU" sz="1400" b="1" dirty="0">
                <a:gradFill>
                  <a:gsLst>
                    <a:gs pos="0">
                      <a:srgbClr val="000000"/>
                    </a:gs>
                    <a:gs pos="50000">
                      <a:srgbClr val="000000"/>
                    </a:gs>
                  </a:gsLst>
                  <a:lin ang="5400000" scaled="0"/>
                </a:gradFill>
                <a:latin typeface="+mn-lt"/>
              </a:rPr>
              <a:t>Сервера</a:t>
            </a:r>
            <a:endParaRPr lang="en-US" sz="1400" b="1" dirty="0">
              <a:gradFill>
                <a:gsLst>
                  <a:gs pos="0">
                    <a:srgbClr val="000000"/>
                  </a:gs>
                  <a:gs pos="50000">
                    <a:srgbClr val="000000"/>
                  </a:gs>
                </a:gsLst>
                <a:lin ang="5400000" scaled="0"/>
              </a:gradFill>
              <a:latin typeface="+mn-lt"/>
            </a:endParaRPr>
          </a:p>
        </p:txBody>
      </p:sp>
      <p:pic>
        <p:nvPicPr>
          <p:cNvPr id="377884" name="Picture 3" descr="C:\Users\maryfj\Desktop\DVD_ART36\Logos\Windows Server (brand)\Windows Server brand logo h.png"/>
          <p:cNvPicPr>
            <a:picLocks noChangeAspect="1" noChangeArrowheads="1"/>
          </p:cNvPicPr>
          <p:nvPr/>
        </p:nvPicPr>
        <p:blipFill>
          <a:blip r:embed="rId20"/>
          <a:srcRect/>
          <a:stretch>
            <a:fillRect/>
          </a:stretch>
        </p:blipFill>
        <p:spPr bwMode="invGray">
          <a:xfrm>
            <a:off x="1595438" y="4273550"/>
            <a:ext cx="1409700" cy="261938"/>
          </a:xfrm>
          <a:prstGeom prst="rect">
            <a:avLst/>
          </a:prstGeom>
          <a:noFill/>
          <a:ln w="9525">
            <a:noFill/>
            <a:miter lim="800000"/>
            <a:headEnd/>
            <a:tailEnd/>
          </a:ln>
        </p:spPr>
      </p:pic>
      <p:pic>
        <p:nvPicPr>
          <p:cNvPr id="377885" name="Picture 6" descr="C:\Users\aliciat\Pictures\DVD_ART34\Logos\SQL Server 2008\SQL Server 2008 Grid h r.png"/>
          <p:cNvPicPr>
            <a:picLocks noChangeAspect="1" noChangeArrowheads="1"/>
          </p:cNvPicPr>
          <p:nvPr/>
        </p:nvPicPr>
        <p:blipFill>
          <a:blip r:embed="rId21"/>
          <a:srcRect/>
          <a:stretch>
            <a:fillRect/>
          </a:stretch>
        </p:blipFill>
        <p:spPr bwMode="invGray">
          <a:xfrm>
            <a:off x="1719263" y="3895725"/>
            <a:ext cx="1149350" cy="317500"/>
          </a:xfrm>
          <a:prstGeom prst="rect">
            <a:avLst/>
          </a:prstGeom>
          <a:noFill/>
          <a:ln w="9525">
            <a:noFill/>
            <a:miter lim="800000"/>
            <a:headEnd/>
            <a:tailEnd/>
          </a:ln>
        </p:spPr>
      </p:pic>
      <p:pic>
        <p:nvPicPr>
          <p:cNvPr id="377886" name="Picture 8" descr="C:\Users\aliciat\Pictures\DVD_ART34\Logos\SharePoint Server\SharePoint Server generic brand Grid h r.png"/>
          <p:cNvPicPr>
            <a:picLocks noChangeAspect="1" noChangeArrowheads="1"/>
          </p:cNvPicPr>
          <p:nvPr/>
        </p:nvPicPr>
        <p:blipFill>
          <a:blip r:embed="rId22"/>
          <a:srcRect/>
          <a:stretch>
            <a:fillRect/>
          </a:stretch>
        </p:blipFill>
        <p:spPr bwMode="invGray">
          <a:xfrm>
            <a:off x="1714500" y="3195638"/>
            <a:ext cx="1333500" cy="241300"/>
          </a:xfrm>
          <a:prstGeom prst="rect">
            <a:avLst/>
          </a:prstGeom>
          <a:noFill/>
          <a:ln w="9525">
            <a:noFill/>
            <a:miter lim="800000"/>
            <a:headEnd/>
            <a:tailEnd/>
          </a:ln>
        </p:spPr>
      </p:pic>
      <p:pic>
        <p:nvPicPr>
          <p:cNvPr id="377887" name="Picture 2" descr="\\server3\InternalBin\Resource DVD\DVD_ART36\Logos\System Center\System Center generic brand Grid h r.png"/>
          <p:cNvPicPr>
            <a:picLocks noChangeAspect="1" noChangeArrowheads="1"/>
          </p:cNvPicPr>
          <p:nvPr/>
        </p:nvPicPr>
        <p:blipFill>
          <a:blip r:embed="rId23"/>
          <a:srcRect/>
          <a:stretch>
            <a:fillRect/>
          </a:stretch>
        </p:blipFill>
        <p:spPr bwMode="auto">
          <a:xfrm>
            <a:off x="1658938" y="3516313"/>
            <a:ext cx="1358900" cy="298450"/>
          </a:xfrm>
          <a:prstGeom prst="rect">
            <a:avLst/>
          </a:prstGeom>
          <a:noFill/>
          <a:ln w="9525">
            <a:noFill/>
            <a:miter lim="800000"/>
            <a:headEnd/>
            <a:tailEnd/>
          </a:ln>
        </p:spPr>
      </p:pic>
      <p:grpSp>
        <p:nvGrpSpPr>
          <p:cNvPr id="377888" name="Group 46"/>
          <p:cNvGrpSpPr>
            <a:grpSpLocks/>
          </p:cNvGrpSpPr>
          <p:nvPr/>
        </p:nvGrpSpPr>
        <p:grpSpPr bwMode="auto">
          <a:xfrm>
            <a:off x="809625" y="1322388"/>
            <a:ext cx="6142038" cy="1162050"/>
            <a:chOff x="1078745" y="1763534"/>
            <a:chExt cx="8188154" cy="1548174"/>
          </a:xfrm>
        </p:grpSpPr>
        <p:pic>
          <p:nvPicPr>
            <p:cNvPr id="377893" name="Picture 2" descr="C:\Users\maryfj\Desktop\DVD_ART35\Artwork_Imagery\Shapes\Glows\white oval shaped glow.png"/>
            <p:cNvPicPr>
              <a:picLocks noChangeAspect="1" noChangeArrowheads="1"/>
            </p:cNvPicPr>
            <p:nvPr/>
          </p:nvPicPr>
          <p:blipFill>
            <a:blip r:embed="rId10"/>
            <a:srcRect l="5278" r="5086"/>
            <a:stretch>
              <a:fillRect/>
            </a:stretch>
          </p:blipFill>
          <p:spPr bwMode="auto">
            <a:xfrm>
              <a:off x="1078745" y="1763534"/>
              <a:ext cx="8188154" cy="1548174"/>
            </a:xfrm>
            <a:prstGeom prst="rect">
              <a:avLst/>
            </a:prstGeom>
            <a:noFill/>
            <a:ln w="9525">
              <a:noFill/>
              <a:miter lim="800000"/>
              <a:headEnd/>
              <a:tailEnd/>
            </a:ln>
          </p:spPr>
        </p:pic>
        <p:grpSp>
          <p:nvGrpSpPr>
            <p:cNvPr id="377894" name="Group 44"/>
            <p:cNvGrpSpPr>
              <a:grpSpLocks/>
            </p:cNvGrpSpPr>
            <p:nvPr/>
          </p:nvGrpSpPr>
          <p:grpSpPr bwMode="auto">
            <a:xfrm>
              <a:off x="1853655" y="1788222"/>
              <a:ext cx="6658239" cy="1502429"/>
              <a:chOff x="1565802" y="1788222"/>
              <a:chExt cx="6658239" cy="1502429"/>
            </a:xfrm>
          </p:grpSpPr>
          <p:pic>
            <p:nvPicPr>
              <p:cNvPr id="377895" name="back arcs" descr="back connected line.png"/>
              <p:cNvPicPr>
                <a:picLocks noChangeAspect="1"/>
              </p:cNvPicPr>
              <p:nvPr/>
            </p:nvPicPr>
            <p:blipFill>
              <a:blip r:embed="rId24"/>
              <a:srcRect/>
              <a:stretch>
                <a:fillRect/>
              </a:stretch>
            </p:blipFill>
            <p:spPr bwMode="invGray">
              <a:xfrm>
                <a:off x="2173596" y="1950298"/>
                <a:ext cx="6033570" cy="498724"/>
              </a:xfrm>
              <a:prstGeom prst="rect">
                <a:avLst/>
              </a:prstGeom>
              <a:noFill/>
              <a:ln w="9525">
                <a:noFill/>
                <a:miter lim="800000"/>
                <a:headEnd/>
                <a:tailEnd/>
              </a:ln>
            </p:spPr>
          </p:pic>
          <p:pic>
            <p:nvPicPr>
              <p:cNvPr id="377896" name="Picture 19" descr="Phone.png"/>
              <p:cNvPicPr>
                <a:picLocks noChangeAspect="1"/>
              </p:cNvPicPr>
              <p:nvPr/>
            </p:nvPicPr>
            <p:blipFill>
              <a:blip r:embed="rId25"/>
              <a:srcRect/>
              <a:stretch>
                <a:fillRect/>
              </a:stretch>
            </p:blipFill>
            <p:spPr bwMode="auto">
              <a:xfrm>
                <a:off x="4724363" y="1898607"/>
                <a:ext cx="565293" cy="1089020"/>
              </a:xfrm>
              <a:prstGeom prst="rect">
                <a:avLst/>
              </a:prstGeom>
              <a:noFill/>
              <a:ln w="9525">
                <a:noFill/>
                <a:miter lim="800000"/>
                <a:headEnd/>
                <a:tailEnd/>
              </a:ln>
            </p:spPr>
          </p:pic>
          <p:sp>
            <p:nvSpPr>
              <p:cNvPr id="22" name="TextBox 21"/>
              <p:cNvSpPr txBox="1"/>
              <p:nvPr/>
            </p:nvSpPr>
            <p:spPr>
              <a:xfrm>
                <a:off x="2454614" y="3003392"/>
                <a:ext cx="282055" cy="287259"/>
              </a:xfrm>
              <a:prstGeom prst="rect">
                <a:avLst/>
              </a:prstGeom>
              <a:noFill/>
            </p:spPr>
            <p:txBody>
              <a:bodyPr wrap="none" lIns="0" tIns="0" rIns="0" bIns="0">
                <a:spAutoFit/>
              </a:bodyPr>
              <a:lstStyle/>
              <a:p>
                <a:pPr algn="ctr" defTabSz="683955" fontAlgn="auto">
                  <a:spcBef>
                    <a:spcPts val="0"/>
                  </a:spcBef>
                  <a:spcAft>
                    <a:spcPts val="0"/>
                  </a:spcAft>
                  <a:defRPr/>
                </a:pPr>
                <a:r>
                  <a:rPr lang="en-US" sz="1400" dirty="0">
                    <a:gradFill>
                      <a:gsLst>
                        <a:gs pos="0">
                          <a:srgbClr val="000000"/>
                        </a:gs>
                        <a:gs pos="50000">
                          <a:srgbClr val="000000"/>
                        </a:gs>
                      </a:gsLst>
                      <a:lin ang="5400000" scaled="0"/>
                    </a:gradFill>
                    <a:latin typeface="+mn-lt"/>
                  </a:rPr>
                  <a:t>PC</a:t>
                </a:r>
              </a:p>
            </p:txBody>
          </p:sp>
          <p:pic>
            <p:nvPicPr>
              <p:cNvPr id="23" name="TextBox 22"/>
              <p:cNvPicPr>
                <a:picLocks noChangeArrowheads="1"/>
              </p:cNvPicPr>
              <p:nvPr/>
            </p:nvPicPr>
            <p:blipFill>
              <a:blip r:embed="rId26"/>
              <a:srcRect/>
              <a:stretch>
                <a:fillRect/>
              </a:stretch>
            </p:blipFill>
            <p:spPr bwMode="auto">
              <a:xfrm>
                <a:off x="4538904" y="2925991"/>
                <a:ext cx="975106" cy="373888"/>
              </a:xfrm>
              <a:prstGeom prst="rect">
                <a:avLst/>
              </a:prstGeom>
              <a:noFill/>
            </p:spPr>
          </p:pic>
          <p:pic>
            <p:nvPicPr>
              <p:cNvPr id="24" name="TextBox 23"/>
              <p:cNvPicPr>
                <a:picLocks noChangeArrowheads="1"/>
              </p:cNvPicPr>
              <p:nvPr/>
            </p:nvPicPr>
            <p:blipFill>
              <a:blip r:embed="rId27"/>
              <a:srcRect/>
              <a:stretch>
                <a:fillRect/>
              </a:stretch>
            </p:blipFill>
            <p:spPr bwMode="auto">
              <a:xfrm>
                <a:off x="7090431" y="2925991"/>
                <a:ext cx="780085" cy="373888"/>
              </a:xfrm>
              <a:prstGeom prst="rect">
                <a:avLst/>
              </a:prstGeom>
              <a:noFill/>
            </p:spPr>
          </p:pic>
          <p:pic>
            <p:nvPicPr>
              <p:cNvPr id="377900" name="front arcs" descr="front connected line.png"/>
              <p:cNvPicPr>
                <a:picLocks noChangeAspect="1"/>
              </p:cNvPicPr>
              <p:nvPr/>
            </p:nvPicPr>
            <p:blipFill>
              <a:blip r:embed="rId28"/>
              <a:srcRect/>
              <a:stretch>
                <a:fillRect/>
              </a:stretch>
            </p:blipFill>
            <p:spPr bwMode="invGray">
              <a:xfrm>
                <a:off x="2416042" y="2483351"/>
                <a:ext cx="5423692" cy="471449"/>
              </a:xfrm>
              <a:prstGeom prst="rect">
                <a:avLst/>
              </a:prstGeom>
              <a:noFill/>
              <a:ln w="9525">
                <a:noFill/>
                <a:miter lim="800000"/>
                <a:headEnd/>
                <a:tailEnd/>
              </a:ln>
            </p:spPr>
          </p:pic>
          <p:pic>
            <p:nvPicPr>
              <p:cNvPr id="377901" name="Picture 4" descr="Picture1.png"/>
              <p:cNvPicPr>
                <a:picLocks noChangeAspect="1"/>
              </p:cNvPicPr>
              <p:nvPr/>
            </p:nvPicPr>
            <p:blipFill>
              <a:blip r:embed="rId29"/>
              <a:srcRect/>
              <a:stretch>
                <a:fillRect/>
              </a:stretch>
            </p:blipFill>
            <p:spPr bwMode="auto">
              <a:xfrm>
                <a:off x="6806653" y="1794549"/>
                <a:ext cx="1417388" cy="1209560"/>
              </a:xfrm>
              <a:prstGeom prst="rect">
                <a:avLst/>
              </a:prstGeom>
              <a:noFill/>
              <a:ln w="9525">
                <a:noFill/>
                <a:miter lim="800000"/>
                <a:headEnd/>
                <a:tailEnd/>
              </a:ln>
            </p:spPr>
          </p:pic>
          <p:pic>
            <p:nvPicPr>
              <p:cNvPr id="377902" name="Picture 20" descr="LapTop.png"/>
              <p:cNvPicPr>
                <a:picLocks noChangeAspect="1"/>
              </p:cNvPicPr>
              <p:nvPr/>
            </p:nvPicPr>
            <p:blipFill>
              <a:blip r:embed="rId30"/>
              <a:srcRect/>
              <a:stretch>
                <a:fillRect/>
              </a:stretch>
            </p:blipFill>
            <p:spPr bwMode="auto">
              <a:xfrm>
                <a:off x="1565802" y="1788222"/>
                <a:ext cx="1791479" cy="1180464"/>
              </a:xfrm>
              <a:prstGeom prst="rect">
                <a:avLst/>
              </a:prstGeom>
              <a:noFill/>
              <a:ln w="9525">
                <a:noFill/>
                <a:miter lim="800000"/>
                <a:headEnd/>
                <a:tailEnd/>
              </a:ln>
            </p:spPr>
          </p:pic>
        </p:grpSp>
      </p:grpSp>
      <p:sp>
        <p:nvSpPr>
          <p:cNvPr id="27" name="TextBox 26"/>
          <p:cNvSpPr txBox="1"/>
          <p:nvPr/>
        </p:nvSpPr>
        <p:spPr>
          <a:xfrm>
            <a:off x="5029774" y="4691397"/>
            <a:ext cx="712880" cy="215444"/>
          </a:xfrm>
          <a:prstGeom prst="rect">
            <a:avLst/>
          </a:prstGeom>
          <a:noFill/>
        </p:spPr>
        <p:txBody>
          <a:bodyPr lIns="0" tIns="0" rIns="0" bIns="0" anchor="ctr">
            <a:spAutoFit/>
          </a:bodyPr>
          <a:lstStyle/>
          <a:p>
            <a:pPr algn="ctr" defTabSz="683955" fontAlgn="auto">
              <a:spcBef>
                <a:spcPts val="0"/>
              </a:spcBef>
              <a:spcAft>
                <a:spcPts val="0"/>
              </a:spcAft>
              <a:defRPr/>
            </a:pPr>
            <a:r>
              <a:rPr lang="ru-RU" sz="1400" b="1" dirty="0">
                <a:gradFill>
                  <a:gsLst>
                    <a:gs pos="0">
                      <a:srgbClr val="000000"/>
                    </a:gs>
                    <a:gs pos="50000">
                      <a:srgbClr val="000000"/>
                    </a:gs>
                  </a:gsLst>
                  <a:lin ang="5400000" scaled="0"/>
                </a:gradFill>
                <a:latin typeface="+mn-lt"/>
              </a:rPr>
              <a:t>Облако</a:t>
            </a:r>
            <a:endParaRPr lang="en-US" sz="1400" b="1" dirty="0">
              <a:gradFill>
                <a:gsLst>
                  <a:gs pos="0">
                    <a:srgbClr val="000000"/>
                  </a:gs>
                  <a:gs pos="50000">
                    <a:srgbClr val="000000"/>
                  </a:gs>
                </a:gsLst>
                <a:lin ang="5400000" scaled="0"/>
              </a:gradFill>
              <a:latin typeface="+mn-lt"/>
            </a:endParaRPr>
          </a:p>
        </p:txBody>
      </p:sp>
      <p:pic>
        <p:nvPicPr>
          <p:cNvPr id="377890" name="Picture 2" descr="C:\Users\maryfj\Desktop\DVD_ART36\Logos\Azure Services Platform\Windows Azure\Windows Azure logo bl.png"/>
          <p:cNvPicPr>
            <a:picLocks noChangeAspect="1" noChangeArrowheads="1"/>
          </p:cNvPicPr>
          <p:nvPr/>
        </p:nvPicPr>
        <p:blipFill>
          <a:blip r:embed="rId31"/>
          <a:srcRect/>
          <a:stretch>
            <a:fillRect/>
          </a:stretch>
        </p:blipFill>
        <p:spPr bwMode="invGray">
          <a:xfrm>
            <a:off x="4591050" y="4098925"/>
            <a:ext cx="1441450" cy="228600"/>
          </a:xfrm>
          <a:prstGeom prst="rect">
            <a:avLst/>
          </a:prstGeom>
          <a:noFill/>
          <a:ln w="9525">
            <a:noFill/>
            <a:miter lim="800000"/>
            <a:headEnd/>
            <a:tailEnd/>
          </a:ln>
        </p:spPr>
      </p:pic>
      <p:pic>
        <p:nvPicPr>
          <p:cNvPr id="377891" name="Picture 5" descr="\\showsrus\ResourceDVD\DVD_36\Disk_1\DVD_ART36\Logos\Azure Services Platform\SQL Services\SQL Services logo r.png"/>
          <p:cNvPicPr>
            <a:picLocks noChangeAspect="1" noChangeArrowheads="1"/>
          </p:cNvPicPr>
          <p:nvPr/>
        </p:nvPicPr>
        <p:blipFill>
          <a:blip r:embed="rId32"/>
          <a:srcRect/>
          <a:stretch>
            <a:fillRect/>
          </a:stretch>
        </p:blipFill>
        <p:spPr bwMode="invGray">
          <a:xfrm>
            <a:off x="4662488" y="3667125"/>
            <a:ext cx="1306512" cy="320675"/>
          </a:xfrm>
          <a:prstGeom prst="rect">
            <a:avLst/>
          </a:prstGeom>
          <a:noFill/>
          <a:ln w="9525">
            <a:noFill/>
            <a:miter lim="800000"/>
            <a:headEnd/>
            <a:tailEnd/>
          </a:ln>
        </p:spPr>
      </p:pic>
      <p:pic>
        <p:nvPicPr>
          <p:cNvPr id="377892" name="Picture 2" descr="\\server3\InternalBin\Resource DVD\DVD_ART36\Logos\Azure Services Platform\SharePoint Services\SharePoint Services logo rh.png"/>
          <p:cNvPicPr>
            <a:picLocks noChangeAspect="1" noChangeArrowheads="1"/>
          </p:cNvPicPr>
          <p:nvPr/>
        </p:nvPicPr>
        <p:blipFill>
          <a:blip r:embed="rId33"/>
          <a:srcRect/>
          <a:stretch>
            <a:fillRect/>
          </a:stretch>
        </p:blipFill>
        <p:spPr bwMode="auto">
          <a:xfrm>
            <a:off x="4700588" y="3348038"/>
            <a:ext cx="1408112" cy="2079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81" name="Group 3"/>
          <p:cNvGrpSpPr>
            <a:grpSpLocks/>
          </p:cNvGrpSpPr>
          <p:nvPr/>
        </p:nvGrpSpPr>
        <p:grpSpPr bwMode="auto">
          <a:xfrm>
            <a:off x="762000" y="276225"/>
            <a:ext cx="7607300" cy="4543425"/>
            <a:chOff x="1253688" y="369198"/>
            <a:chExt cx="9278144" cy="5558475"/>
          </a:xfrm>
        </p:grpSpPr>
        <p:grpSp>
          <p:nvGrpSpPr>
            <p:cNvPr id="576" name="Snip Same Side Corner Rectangle 575"/>
            <p:cNvGrpSpPr>
              <a:grpSpLocks/>
            </p:cNvGrpSpPr>
            <p:nvPr/>
          </p:nvGrpSpPr>
          <p:grpSpPr bwMode="auto">
            <a:xfrm>
              <a:off x="1238809" y="351764"/>
              <a:ext cx="9309459" cy="5593055"/>
              <a:chOff x="749808" y="262128"/>
              <a:chExt cx="7632192" cy="4572000"/>
            </a:xfrm>
          </p:grpSpPr>
          <p:pic>
            <p:nvPicPr>
              <p:cNvPr id="378882" name="Snip Same Side Corner Rectangle 575"/>
              <p:cNvPicPr>
                <a:picLocks noChangeArrowheads="1"/>
              </p:cNvPicPr>
              <p:nvPr/>
            </p:nvPicPr>
            <p:blipFill>
              <a:blip r:embed="rId3"/>
              <a:srcRect/>
              <a:stretch>
                <a:fillRect/>
              </a:stretch>
            </p:blipFill>
            <p:spPr bwMode="auto">
              <a:xfrm>
                <a:off x="749808" y="262128"/>
                <a:ext cx="7632192" cy="4572000"/>
              </a:xfrm>
              <a:prstGeom prst="rect">
                <a:avLst/>
              </a:prstGeom>
              <a:noFill/>
            </p:spPr>
          </p:pic>
          <p:sp>
            <p:nvSpPr>
              <p:cNvPr id="378883" name="Text Box 3"/>
              <p:cNvSpPr txBox="1">
                <a:spLocks noChangeArrowheads="1"/>
              </p:cNvSpPr>
              <p:nvPr/>
            </p:nvSpPr>
            <p:spPr bwMode="auto">
              <a:xfrm>
                <a:off x="854266" y="349329"/>
                <a:ext cx="7421999" cy="4378520"/>
              </a:xfrm>
              <a:prstGeom prst="rect">
                <a:avLst/>
              </a:prstGeom>
              <a:noFill/>
              <a:ln w="9525">
                <a:noFill/>
                <a:miter lim="800000"/>
                <a:headEnd/>
                <a:tailEnd/>
              </a:ln>
            </p:spPr>
            <p:txBody>
              <a:bodyPr lIns="74097" tIns="37049" rIns="74097" bIns="37049" anchor="ctr"/>
              <a:lstStyle/>
              <a:p>
                <a:pPr algn="ctr">
                  <a:lnSpc>
                    <a:spcPct val="90000"/>
                  </a:lnSpc>
                  <a:spcAft>
                    <a:spcPts val="1100"/>
                  </a:spcAft>
                </a:pPr>
                <a:endParaRPr lang="ru-RU" sz="1100">
                  <a:solidFill>
                    <a:schemeClr val="bg1"/>
                  </a:solidFill>
                  <a:effectLst>
                    <a:outerShdw blurRad="38100" dist="38100" dir="2700000" algn="tl">
                      <a:srgbClr val="FFFFFF"/>
                    </a:outerShdw>
                  </a:effectLst>
                  <a:latin typeface="Segoe Semibold"/>
                </a:endParaRPr>
              </a:p>
            </p:txBody>
          </p:sp>
        </p:grpSp>
        <p:sp>
          <p:nvSpPr>
            <p:cNvPr id="577" name="Rectangle 576"/>
            <p:cNvSpPr/>
            <p:nvPr/>
          </p:nvSpPr>
          <p:spPr bwMode="auto">
            <a:xfrm>
              <a:off x="1413444" y="1630917"/>
              <a:ext cx="8941822" cy="628013"/>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78" name="Rectangle 577"/>
            <p:cNvSpPr/>
            <p:nvPr/>
          </p:nvSpPr>
          <p:spPr bwMode="auto">
            <a:xfrm>
              <a:off x="1413444" y="2320157"/>
              <a:ext cx="8941822" cy="628013"/>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grpSp>
          <p:nvGrpSpPr>
            <p:cNvPr id="579" name="Rectangle 578"/>
            <p:cNvGrpSpPr>
              <a:grpSpLocks/>
            </p:cNvGrpSpPr>
            <p:nvPr/>
          </p:nvGrpSpPr>
          <p:grpSpPr bwMode="auto">
            <a:xfrm>
              <a:off x="1387523" y="2984229"/>
              <a:ext cx="8982289" cy="671167"/>
              <a:chOff x="871728" y="2414016"/>
              <a:chExt cx="7363968" cy="548640"/>
            </a:xfrm>
          </p:grpSpPr>
          <p:pic>
            <p:nvPicPr>
              <p:cNvPr id="378891" name="Rectangle 578"/>
              <p:cNvPicPr>
                <a:picLocks noChangeArrowheads="1"/>
              </p:cNvPicPr>
              <p:nvPr/>
            </p:nvPicPr>
            <p:blipFill>
              <a:blip r:embed="rId4"/>
              <a:srcRect/>
              <a:stretch>
                <a:fillRect/>
              </a:stretch>
            </p:blipFill>
            <p:spPr bwMode="auto">
              <a:xfrm>
                <a:off x="871728" y="2414016"/>
                <a:ext cx="7363968" cy="548640"/>
              </a:xfrm>
              <a:prstGeom prst="rect">
                <a:avLst/>
              </a:prstGeom>
              <a:noFill/>
            </p:spPr>
          </p:pic>
          <p:sp>
            <p:nvSpPr>
              <p:cNvPr id="378892" name="Text Box 12"/>
              <p:cNvSpPr txBox="1">
                <a:spLocks noChangeArrowheads="1"/>
              </p:cNvSpPr>
              <p:nvPr/>
            </p:nvSpPr>
            <p:spPr bwMode="auto">
              <a:xfrm>
                <a:off x="892979" y="2434590"/>
                <a:ext cx="7330791" cy="513364"/>
              </a:xfrm>
              <a:prstGeom prst="rect">
                <a:avLst/>
              </a:prstGeom>
              <a:noFill/>
              <a:ln w="9525">
                <a:noFill/>
                <a:miter lim="800000"/>
                <a:headEnd/>
                <a:tailEnd/>
              </a:ln>
            </p:spPr>
            <p:txBody>
              <a:bodyPr lIns="91436" tIns="45718" rIns="91436" bIns="45718" anchor="ctr"/>
              <a:lstStyle/>
              <a:p>
                <a:pPr algn="ctr" defTabSz="684213"/>
                <a:endParaRPr lang="ru-RU" sz="1500">
                  <a:solidFill>
                    <a:srgbClr val="FFFFFF"/>
                  </a:solidFill>
                  <a:effectLst>
                    <a:outerShdw blurRad="38100" dist="38100" dir="2700000" algn="tl">
                      <a:srgbClr val="16A5D9"/>
                    </a:outerShdw>
                  </a:effectLst>
                  <a:latin typeface="Segoe"/>
                </a:endParaRPr>
              </a:p>
            </p:txBody>
          </p:sp>
        </p:grpSp>
        <p:sp>
          <p:nvSpPr>
            <p:cNvPr id="580" name="Rectangle 579"/>
            <p:cNvSpPr/>
            <p:nvPr/>
          </p:nvSpPr>
          <p:spPr bwMode="auto">
            <a:xfrm>
              <a:off x="1413444" y="3698636"/>
              <a:ext cx="8941822" cy="628013"/>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81" name="Rectangle 580"/>
            <p:cNvSpPr/>
            <p:nvPr/>
          </p:nvSpPr>
          <p:spPr bwMode="auto">
            <a:xfrm>
              <a:off x="1413444" y="4387876"/>
              <a:ext cx="8941822" cy="628013"/>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82" name="Rectangle 581"/>
            <p:cNvSpPr/>
            <p:nvPr/>
          </p:nvSpPr>
          <p:spPr bwMode="auto">
            <a:xfrm>
              <a:off x="1413444" y="5077116"/>
              <a:ext cx="8941822" cy="628013"/>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83" name="Rectangle 582"/>
            <p:cNvSpPr/>
            <p:nvPr/>
          </p:nvSpPr>
          <p:spPr bwMode="auto">
            <a:xfrm>
              <a:off x="1413444" y="941678"/>
              <a:ext cx="8941822" cy="628013"/>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84" name="Rectangle 583"/>
            <p:cNvSpPr/>
            <p:nvPr/>
          </p:nvSpPr>
          <p:spPr bwMode="auto">
            <a:xfrm rot="16200000">
              <a:off x="6694590" y="2036755"/>
              <a:ext cx="5304212" cy="2017141"/>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gradFill flip="none" rotWithShape="1">
                <a:gsLst>
                  <a:gs pos="0">
                    <a:schemeClr val="tx2">
                      <a:alpha val="0"/>
                    </a:schemeClr>
                  </a:gs>
                  <a:gs pos="50000">
                    <a:schemeClr val="tx2"/>
                  </a:gs>
                  <a:gs pos="100000">
                    <a:schemeClr val="tx1">
                      <a:alpha val="0"/>
                    </a:schemeClr>
                  </a:gs>
                </a:gsLst>
                <a:lin ang="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85" name="Rectangle 584"/>
            <p:cNvSpPr/>
            <p:nvPr/>
          </p:nvSpPr>
          <p:spPr bwMode="auto">
            <a:xfrm rot="16200000">
              <a:off x="4597794" y="2036755"/>
              <a:ext cx="5304212" cy="2017141"/>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gradFill flip="none" rotWithShape="1">
                <a:gsLst>
                  <a:gs pos="0">
                    <a:schemeClr val="tx2">
                      <a:alpha val="0"/>
                    </a:schemeClr>
                  </a:gs>
                  <a:gs pos="50000">
                    <a:schemeClr val="tx2"/>
                  </a:gs>
                  <a:gs pos="100000">
                    <a:schemeClr val="tx1">
                      <a:alpha val="0"/>
                    </a:schemeClr>
                  </a:gs>
                </a:gsLst>
                <a:lin ang="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586" name="TextBox 585"/>
            <p:cNvSpPr txBox="1"/>
            <p:nvPr/>
          </p:nvSpPr>
          <p:spPr>
            <a:xfrm>
              <a:off x="8572424" y="433290"/>
              <a:ext cx="1690280" cy="394259"/>
            </a:xfrm>
            <a:prstGeom prst="rect">
              <a:avLst/>
            </a:prstGeom>
            <a:noFill/>
          </p:spPr>
          <p:txBody>
            <a:bodyPr wrap="none">
              <a:spAutoFit/>
            </a:bodyPr>
            <a:lstStyle/>
            <a:p>
              <a:pPr defTabSz="911322" fontAlgn="auto">
                <a:spcBef>
                  <a:spcPts val="0"/>
                </a:spcBef>
                <a:spcAft>
                  <a:spcPts val="0"/>
                </a:spcAft>
                <a:defRPr/>
              </a:pPr>
              <a:r>
                <a:rPr lang="en-US" sz="1500" i="1" spc="225" dirty="0">
                  <a:effectLst>
                    <a:outerShdw blurRad="38100" dist="38100" dir="2700000" algn="tl">
                      <a:srgbClr val="000000">
                        <a:alpha val="43137"/>
                      </a:srgbClr>
                    </a:outerShdw>
                  </a:effectLst>
                  <a:latin typeface="Segoe Semibold" pitchFamily="34" charset="0"/>
                </a:rPr>
                <a:t>SERVICES</a:t>
              </a:r>
            </a:p>
          </p:txBody>
        </p:sp>
        <p:sp>
          <p:nvSpPr>
            <p:cNvPr id="587" name="TextBox 586"/>
            <p:cNvSpPr txBox="1"/>
            <p:nvPr/>
          </p:nvSpPr>
          <p:spPr>
            <a:xfrm>
              <a:off x="6589783" y="433290"/>
              <a:ext cx="1397917" cy="394259"/>
            </a:xfrm>
            <a:prstGeom prst="rect">
              <a:avLst/>
            </a:prstGeom>
            <a:noFill/>
          </p:spPr>
          <p:txBody>
            <a:bodyPr wrap="none">
              <a:spAutoFit/>
            </a:bodyPr>
            <a:lstStyle/>
            <a:p>
              <a:pPr defTabSz="911322" fontAlgn="auto">
                <a:spcBef>
                  <a:spcPts val="0"/>
                </a:spcBef>
                <a:spcAft>
                  <a:spcPts val="0"/>
                </a:spcAft>
                <a:defRPr/>
              </a:pPr>
              <a:r>
                <a:rPr lang="en-US" sz="1500" i="1" spc="225" dirty="0">
                  <a:effectLst>
                    <a:outerShdw blurRad="38100" dist="38100" dir="2700000" algn="tl">
                      <a:srgbClr val="000000">
                        <a:alpha val="43137"/>
                      </a:srgbClr>
                    </a:outerShdw>
                  </a:effectLst>
                  <a:latin typeface="Segoe Semibold" pitchFamily="34" charset="0"/>
                </a:rPr>
                <a:t>SERVER</a:t>
              </a:r>
            </a:p>
          </p:txBody>
        </p:sp>
        <p:pic>
          <p:nvPicPr>
            <p:cNvPr id="378914" name="Picture 1" descr="\\SERVER3\InternalBin\Resource DVD\DVD_ART36\Logos\Windows Server 2003\_Windows Server 2003 - (Brand)\Windows Server 2003 logo h white.png"/>
            <p:cNvPicPr>
              <a:picLocks noChangeAspect="1" noChangeArrowheads="1"/>
            </p:cNvPicPr>
            <p:nvPr/>
          </p:nvPicPr>
          <p:blipFill>
            <a:blip r:embed="rId5"/>
            <a:srcRect/>
            <a:stretch>
              <a:fillRect/>
            </a:stretch>
          </p:blipFill>
          <p:spPr bwMode="auto">
            <a:xfrm>
              <a:off x="6490496" y="4564270"/>
              <a:ext cx="1518808" cy="275223"/>
            </a:xfrm>
            <a:prstGeom prst="rect">
              <a:avLst/>
            </a:prstGeom>
            <a:noFill/>
            <a:ln w="9525">
              <a:noFill/>
              <a:miter lim="800000"/>
              <a:headEnd/>
              <a:tailEnd/>
            </a:ln>
          </p:spPr>
        </p:pic>
        <p:pic>
          <p:nvPicPr>
            <p:cNvPr id="378915" name="Picture 3" descr="\\SERVER3\InternalBin\Resource DVD\DVD_ART36\Logos\Azure Services Platform\Windows Azure\Windows Azure logo rev.png"/>
            <p:cNvPicPr>
              <a:picLocks noChangeAspect="1" noChangeArrowheads="1"/>
            </p:cNvPicPr>
            <p:nvPr/>
          </p:nvPicPr>
          <p:blipFill>
            <a:blip r:embed="rId6"/>
            <a:srcRect/>
            <a:stretch>
              <a:fillRect/>
            </a:stretch>
          </p:blipFill>
          <p:spPr bwMode="auto">
            <a:xfrm>
              <a:off x="8518643" y="4565544"/>
              <a:ext cx="1621069" cy="256781"/>
            </a:xfrm>
            <a:prstGeom prst="rect">
              <a:avLst/>
            </a:prstGeom>
            <a:noFill/>
            <a:ln w="9525">
              <a:noFill/>
              <a:miter lim="800000"/>
              <a:headEnd/>
              <a:tailEnd/>
            </a:ln>
          </p:spPr>
        </p:pic>
        <p:sp>
          <p:nvSpPr>
            <p:cNvPr id="596" name="TextBox 595"/>
            <p:cNvSpPr txBox="1"/>
            <p:nvPr/>
          </p:nvSpPr>
          <p:spPr>
            <a:xfrm>
              <a:off x="1536369" y="4502124"/>
              <a:ext cx="2509281" cy="394260"/>
            </a:xfrm>
            <a:prstGeom prst="rect">
              <a:avLst/>
            </a:prstGeom>
            <a:noFill/>
          </p:spPr>
          <p:txBody>
            <a:bodyPr>
              <a:spAutoFit/>
            </a:bodyPr>
            <a:lstStyle/>
            <a:p>
              <a:pPr algn="ctr" defTabSz="911322">
                <a:defRPr/>
              </a:pPr>
              <a:r>
                <a:rPr lang="en-US" sz="1500" i="1" dirty="0">
                  <a:latin typeface="+mj-lt"/>
                </a:rPr>
                <a:t>Operating System</a:t>
              </a:r>
            </a:p>
          </p:txBody>
        </p:sp>
        <p:sp>
          <p:nvSpPr>
            <p:cNvPr id="595" name="TextBox 594"/>
            <p:cNvSpPr txBox="1"/>
            <p:nvPr/>
          </p:nvSpPr>
          <p:spPr>
            <a:xfrm>
              <a:off x="1557668" y="3804888"/>
              <a:ext cx="2509281" cy="396202"/>
            </a:xfrm>
            <a:prstGeom prst="rect">
              <a:avLst/>
            </a:prstGeom>
            <a:noFill/>
          </p:spPr>
          <p:txBody>
            <a:bodyPr>
              <a:spAutoFit/>
            </a:bodyPr>
            <a:lstStyle/>
            <a:p>
              <a:pPr algn="ctr" defTabSz="911322">
                <a:defRPr/>
              </a:pPr>
              <a:r>
                <a:rPr lang="en-US" sz="1500" i="1" dirty="0">
                  <a:latin typeface="+mj-lt"/>
                </a:rPr>
                <a:t>Relational Database</a:t>
              </a:r>
            </a:p>
          </p:txBody>
        </p:sp>
        <p:grpSp>
          <p:nvGrpSpPr>
            <p:cNvPr id="378918" name="Group 28"/>
            <p:cNvGrpSpPr>
              <a:grpSpLocks/>
            </p:cNvGrpSpPr>
            <p:nvPr/>
          </p:nvGrpSpPr>
          <p:grpSpPr bwMode="auto">
            <a:xfrm>
              <a:off x="8572427" y="3878366"/>
              <a:ext cx="1375500" cy="397210"/>
              <a:chOff x="7544256" y="4051411"/>
              <a:chExt cx="2387593" cy="674483"/>
            </a:xfrm>
          </p:grpSpPr>
          <p:pic>
            <p:nvPicPr>
              <p:cNvPr id="378956" name="Picture 4" descr="\\SERVER3\InternalBin\Resource DVD\DVD_ART36\Logos\Azure Services Platform\SQL Services\SQL Services logo r.png"/>
              <p:cNvPicPr>
                <a:picLocks noChangeAspect="1" noChangeArrowheads="1"/>
              </p:cNvPicPr>
              <p:nvPr/>
            </p:nvPicPr>
            <p:blipFill>
              <a:blip r:embed="rId7"/>
              <a:srcRect/>
              <a:stretch>
                <a:fillRect/>
              </a:stretch>
            </p:blipFill>
            <p:spPr bwMode="auto">
              <a:xfrm>
                <a:off x="7544256" y="4051411"/>
                <a:ext cx="1354136" cy="674483"/>
              </a:xfrm>
              <a:prstGeom prst="rect">
                <a:avLst/>
              </a:prstGeom>
              <a:noFill/>
              <a:ln w="9525">
                <a:noFill/>
                <a:miter lim="800000"/>
                <a:headEnd/>
                <a:tailEnd/>
              </a:ln>
            </p:spPr>
          </p:pic>
          <p:pic>
            <p:nvPicPr>
              <p:cNvPr id="378957" name="Picture 3" descr="\\SERVER3\InternalBin\Resource DVD\DVD_ART36\Logos\Azure Services Platform\Windows Azure\Windows Azure logo rev.png"/>
              <p:cNvPicPr>
                <a:picLocks noChangeAspect="1" noChangeArrowheads="1"/>
              </p:cNvPicPr>
              <p:nvPr/>
            </p:nvPicPr>
            <p:blipFill>
              <a:blip r:embed="rId6"/>
              <a:srcRect l="68483"/>
              <a:stretch>
                <a:fillRect/>
              </a:stretch>
            </p:blipFill>
            <p:spPr bwMode="auto">
              <a:xfrm>
                <a:off x="8917437" y="4171844"/>
                <a:ext cx="1014412" cy="509829"/>
              </a:xfrm>
              <a:prstGeom prst="rect">
                <a:avLst/>
              </a:prstGeom>
              <a:noFill/>
              <a:ln w="9525">
                <a:noFill/>
                <a:miter lim="800000"/>
                <a:headEnd/>
                <a:tailEnd/>
              </a:ln>
            </p:spPr>
          </p:pic>
        </p:grpSp>
        <p:pic>
          <p:nvPicPr>
            <p:cNvPr id="378919" name="Picture 2"/>
            <p:cNvPicPr>
              <a:picLocks noChangeAspect="1" noChangeArrowheads="1"/>
            </p:cNvPicPr>
            <p:nvPr/>
          </p:nvPicPr>
          <p:blipFill>
            <a:blip r:embed="rId8"/>
            <a:srcRect/>
            <a:stretch>
              <a:fillRect/>
            </a:stretch>
          </p:blipFill>
          <p:spPr bwMode="auto">
            <a:xfrm>
              <a:off x="6422494" y="3805630"/>
              <a:ext cx="1620805" cy="448117"/>
            </a:xfrm>
            <a:prstGeom prst="rect">
              <a:avLst/>
            </a:prstGeom>
            <a:noFill/>
            <a:ln w="9525">
              <a:noFill/>
              <a:miter lim="800000"/>
              <a:headEnd/>
              <a:tailEnd/>
            </a:ln>
          </p:spPr>
        </p:pic>
        <p:sp>
          <p:nvSpPr>
            <p:cNvPr id="27" name="Rectangle 26"/>
            <p:cNvSpPr/>
            <p:nvPr/>
          </p:nvSpPr>
          <p:spPr bwMode="auto">
            <a:xfrm rot="16200000">
              <a:off x="2495347" y="2033290"/>
              <a:ext cx="5304212" cy="2017141"/>
            </a:xfrm>
            <a:prstGeom prst="rect">
              <a:avLst/>
            </a:prstGeom>
            <a:gradFill flip="none" rotWithShape="1">
              <a:gsLst>
                <a:gs pos="0">
                  <a:schemeClr val="bg1">
                    <a:alpha val="19000"/>
                  </a:schemeClr>
                </a:gs>
                <a:gs pos="50000">
                  <a:schemeClr val="bg1">
                    <a:alpha val="53000"/>
                  </a:schemeClr>
                </a:gs>
                <a:gs pos="70000">
                  <a:schemeClr val="bg1">
                    <a:alpha val="17000"/>
                  </a:schemeClr>
                </a:gs>
                <a:gs pos="100000">
                  <a:schemeClr val="bg1">
                    <a:alpha val="0"/>
                  </a:schemeClr>
                </a:gs>
              </a:gsLst>
              <a:lin ang="0" scaled="1"/>
              <a:tileRect/>
            </a:gradFill>
            <a:ln>
              <a:gradFill flip="none" rotWithShape="1">
                <a:gsLst>
                  <a:gs pos="0">
                    <a:schemeClr val="tx2">
                      <a:alpha val="0"/>
                    </a:schemeClr>
                  </a:gs>
                  <a:gs pos="50000">
                    <a:schemeClr val="tx2"/>
                  </a:gs>
                  <a:gs pos="100000">
                    <a:schemeClr val="tx1">
                      <a:alpha val="0"/>
                    </a:schemeClr>
                  </a:gs>
                </a:gsLst>
                <a:lin ang="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sp>
          <p:nvSpPr>
            <p:cNvPr id="28" name="TextBox 27"/>
            <p:cNvSpPr txBox="1"/>
            <p:nvPr/>
          </p:nvSpPr>
          <p:spPr>
            <a:xfrm>
              <a:off x="4529694" y="429406"/>
              <a:ext cx="1270130" cy="396202"/>
            </a:xfrm>
            <a:prstGeom prst="rect">
              <a:avLst/>
            </a:prstGeom>
            <a:noFill/>
          </p:spPr>
          <p:txBody>
            <a:bodyPr wrap="none">
              <a:spAutoFit/>
            </a:bodyPr>
            <a:lstStyle/>
            <a:p>
              <a:pPr defTabSz="911322" fontAlgn="auto">
                <a:spcBef>
                  <a:spcPts val="0"/>
                </a:spcBef>
                <a:spcAft>
                  <a:spcPts val="0"/>
                </a:spcAft>
                <a:defRPr/>
              </a:pPr>
              <a:r>
                <a:rPr lang="en-US" sz="1500" i="1" spc="225" dirty="0">
                  <a:effectLst>
                    <a:outerShdw blurRad="38100" dist="38100" dir="2700000" algn="tl">
                      <a:srgbClr val="000000">
                        <a:alpha val="43137"/>
                      </a:srgbClr>
                    </a:outerShdw>
                  </a:effectLst>
                  <a:latin typeface="Segoe Semibold" pitchFamily="34" charset="0"/>
                </a:rPr>
                <a:t>CLIENT</a:t>
              </a:r>
            </a:p>
          </p:txBody>
        </p:sp>
        <p:pic>
          <p:nvPicPr>
            <p:cNvPr id="378924" name="Picture 5" descr="C:\Users\TOBRIEN.REDMOND\Pictures\DVD_ART34\Logos\Windows (generic brand)\Windows brand logo h w .png"/>
            <p:cNvPicPr>
              <a:picLocks noChangeAspect="1" noChangeArrowheads="1"/>
            </p:cNvPicPr>
            <p:nvPr/>
          </p:nvPicPr>
          <p:blipFill>
            <a:blip r:embed="rId9"/>
            <a:srcRect/>
            <a:stretch>
              <a:fillRect/>
            </a:stretch>
          </p:blipFill>
          <p:spPr bwMode="auto">
            <a:xfrm>
              <a:off x="4557043" y="4551813"/>
              <a:ext cx="1119188" cy="300138"/>
            </a:xfrm>
            <a:prstGeom prst="rect">
              <a:avLst/>
            </a:prstGeom>
            <a:noFill/>
            <a:ln w="9525">
              <a:noFill/>
              <a:miter lim="800000"/>
              <a:headEnd/>
              <a:tailEnd/>
            </a:ln>
          </p:spPr>
        </p:pic>
        <p:grpSp>
          <p:nvGrpSpPr>
            <p:cNvPr id="31" name="Rectangle 30"/>
            <p:cNvGrpSpPr>
              <a:grpSpLocks/>
            </p:cNvGrpSpPr>
            <p:nvPr/>
          </p:nvGrpSpPr>
          <p:grpSpPr bwMode="auto">
            <a:xfrm>
              <a:off x="6213273" y="911070"/>
              <a:ext cx="4163975" cy="678624"/>
              <a:chOff x="4828032" y="719328"/>
              <a:chExt cx="3413760" cy="554736"/>
            </a:xfrm>
          </p:grpSpPr>
          <p:pic>
            <p:nvPicPr>
              <p:cNvPr id="378925" name="Rectangle 30"/>
              <p:cNvPicPr>
                <a:picLocks noChangeArrowheads="1"/>
              </p:cNvPicPr>
              <p:nvPr/>
            </p:nvPicPr>
            <p:blipFill>
              <a:blip r:embed="rId10"/>
              <a:srcRect/>
              <a:stretch>
                <a:fillRect/>
              </a:stretch>
            </p:blipFill>
            <p:spPr bwMode="auto">
              <a:xfrm>
                <a:off x="4828032" y="719328"/>
                <a:ext cx="3413760" cy="554736"/>
              </a:xfrm>
              <a:prstGeom prst="rect">
                <a:avLst/>
              </a:prstGeom>
              <a:noFill/>
            </p:spPr>
          </p:pic>
          <p:sp>
            <p:nvSpPr>
              <p:cNvPr id="378926" name="Text Box 46"/>
              <p:cNvSpPr txBox="1">
                <a:spLocks noChangeArrowheads="1"/>
              </p:cNvSpPr>
              <p:nvPr/>
            </p:nvSpPr>
            <p:spPr bwMode="auto">
              <a:xfrm>
                <a:off x="4851033" y="741126"/>
                <a:ext cx="3372139" cy="513834"/>
              </a:xfrm>
              <a:prstGeom prst="rect">
                <a:avLst/>
              </a:prstGeom>
              <a:noFill/>
              <a:ln w="9525">
                <a:noFill/>
                <a:miter lim="800000"/>
                <a:headEnd/>
                <a:tailEnd/>
              </a:ln>
            </p:spPr>
            <p:txBody>
              <a:bodyPr lIns="91436" tIns="45718" rIns="91436" bIns="45718" anchor="ctr"/>
              <a:lstStyle/>
              <a:p>
                <a:pPr algn="ctr" defTabSz="684213"/>
                <a:endParaRPr lang="ru-RU" i="1">
                  <a:solidFill>
                    <a:srgbClr val="FFFFFF"/>
                  </a:solidFill>
                  <a:latin typeface="Segoe"/>
                </a:endParaRPr>
              </a:p>
            </p:txBody>
          </p:sp>
        </p:grpSp>
        <p:pic>
          <p:nvPicPr>
            <p:cNvPr id="378928" name="Picture 3" descr="\\SERVER3\InternalBin\Resource DVD\DVD_ART36\Logos\Microsoft Dynamics\Dynamics - overall brand\dynamics brand rev v.png"/>
            <p:cNvPicPr>
              <a:picLocks noChangeAspect="1" noChangeArrowheads="1"/>
            </p:cNvPicPr>
            <p:nvPr/>
          </p:nvPicPr>
          <p:blipFill>
            <a:blip r:embed="rId11"/>
            <a:srcRect/>
            <a:stretch>
              <a:fillRect/>
            </a:stretch>
          </p:blipFill>
          <p:spPr bwMode="auto">
            <a:xfrm>
              <a:off x="9165193" y="1068887"/>
              <a:ext cx="1055851" cy="376372"/>
            </a:xfrm>
            <a:prstGeom prst="rect">
              <a:avLst/>
            </a:prstGeom>
            <a:noFill/>
            <a:ln w="9525">
              <a:noFill/>
              <a:miter lim="800000"/>
              <a:headEnd/>
              <a:tailEnd/>
            </a:ln>
          </p:spPr>
        </p:pic>
        <p:pic>
          <p:nvPicPr>
            <p:cNvPr id="378929" name="Picture 4" descr="\\SERVER3\InternalBin\Resource DVD\DVD_ART36\Logos\Exchange (brand)\Exchange brand h r .png"/>
            <p:cNvPicPr>
              <a:picLocks noChangeAspect="1" noChangeArrowheads="1"/>
            </p:cNvPicPr>
            <p:nvPr/>
          </p:nvPicPr>
          <p:blipFill>
            <a:blip r:embed="rId12"/>
            <a:srcRect/>
            <a:stretch>
              <a:fillRect/>
            </a:stretch>
          </p:blipFill>
          <p:spPr bwMode="auto">
            <a:xfrm>
              <a:off x="6346360" y="1120491"/>
              <a:ext cx="1100314" cy="325501"/>
            </a:xfrm>
            <a:prstGeom prst="rect">
              <a:avLst/>
            </a:prstGeom>
            <a:noFill/>
            <a:ln w="9525">
              <a:noFill/>
              <a:miter lim="800000"/>
              <a:headEnd/>
              <a:tailEnd/>
            </a:ln>
          </p:spPr>
        </p:pic>
        <p:pic>
          <p:nvPicPr>
            <p:cNvPr id="378930" name="Picture 4" descr="C:\Documents and Settings\chrisw\Desktop\ShrPt10_h_rgb_r.png"/>
            <p:cNvPicPr>
              <a:picLocks noChangeAspect="1" noChangeArrowheads="1"/>
            </p:cNvPicPr>
            <p:nvPr/>
          </p:nvPicPr>
          <p:blipFill>
            <a:blip r:embed="rId13"/>
            <a:srcRect/>
            <a:stretch>
              <a:fillRect/>
            </a:stretch>
          </p:blipFill>
          <p:spPr bwMode="auto">
            <a:xfrm>
              <a:off x="7656168" y="1099712"/>
              <a:ext cx="1331899" cy="332609"/>
            </a:xfrm>
            <a:prstGeom prst="rect">
              <a:avLst/>
            </a:prstGeom>
            <a:noFill/>
            <a:ln w="9525">
              <a:noFill/>
              <a:miter lim="800000"/>
              <a:headEnd/>
              <a:tailEnd/>
            </a:ln>
          </p:spPr>
        </p:pic>
        <p:sp>
          <p:nvSpPr>
            <p:cNvPr id="35" name="Rectangle 34"/>
            <p:cNvSpPr/>
            <p:nvPr/>
          </p:nvSpPr>
          <p:spPr bwMode="auto">
            <a:xfrm>
              <a:off x="4138882" y="2324486"/>
              <a:ext cx="6190481" cy="628587"/>
            </a:xfrm>
            <a:prstGeom prst="rect">
              <a:avLst/>
            </a:prstGeom>
            <a:gradFill flip="none" rotWithShape="1">
              <a:gsLst>
                <a:gs pos="0">
                  <a:schemeClr val="bg1">
                    <a:alpha val="20000"/>
                  </a:schemeClr>
                </a:gs>
                <a:gs pos="50000">
                  <a:schemeClr val="bg1"/>
                </a:gs>
                <a:gs pos="70000">
                  <a:schemeClr val="bg1">
                    <a:alpha val="83000"/>
                  </a:schemeClr>
                </a:gs>
                <a:gs pos="100000">
                  <a:schemeClr val="bg1">
                    <a:alpha val="40000"/>
                  </a:schemeClr>
                </a:gs>
              </a:gsLst>
              <a:lin ang="0" scaled="1"/>
              <a:tileRect/>
            </a:gradFill>
            <a:ln>
              <a:gradFill flip="none" rotWithShape="1">
                <a:gsLst>
                  <a:gs pos="0">
                    <a:schemeClr val="tx2">
                      <a:alpha val="0"/>
                    </a:schemeClr>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pic>
          <p:nvPicPr>
            <p:cNvPr id="378934" name="Picture 37"/>
            <p:cNvPicPr>
              <a:picLocks noChangeAspect="1"/>
            </p:cNvPicPr>
            <p:nvPr/>
          </p:nvPicPr>
          <p:blipFill>
            <a:blip r:embed="rId14"/>
            <a:srcRect/>
            <a:stretch>
              <a:fillRect/>
            </a:stretch>
          </p:blipFill>
          <p:spPr bwMode="auto">
            <a:xfrm>
              <a:off x="6714089" y="2457799"/>
              <a:ext cx="1183150" cy="383428"/>
            </a:xfrm>
            <a:prstGeom prst="rect">
              <a:avLst/>
            </a:prstGeom>
            <a:noFill/>
            <a:ln w="9525">
              <a:noFill/>
              <a:miter lim="800000"/>
              <a:headEnd/>
              <a:tailEnd/>
            </a:ln>
          </p:spPr>
        </p:pic>
        <p:grpSp>
          <p:nvGrpSpPr>
            <p:cNvPr id="39" name="Rectangle 38"/>
            <p:cNvGrpSpPr>
              <a:grpSpLocks/>
            </p:cNvGrpSpPr>
            <p:nvPr/>
          </p:nvGrpSpPr>
          <p:grpSpPr bwMode="auto">
            <a:xfrm>
              <a:off x="4108978" y="5049930"/>
              <a:ext cx="6253399" cy="678624"/>
              <a:chOff x="3102864" y="4102608"/>
              <a:chExt cx="5126736" cy="554736"/>
            </a:xfrm>
          </p:grpSpPr>
          <p:pic>
            <p:nvPicPr>
              <p:cNvPr id="378935" name="Rectangle 38"/>
              <p:cNvPicPr>
                <a:picLocks noChangeArrowheads="1"/>
              </p:cNvPicPr>
              <p:nvPr/>
            </p:nvPicPr>
            <p:blipFill>
              <a:blip r:embed="rId15"/>
              <a:srcRect/>
              <a:stretch>
                <a:fillRect/>
              </a:stretch>
            </p:blipFill>
            <p:spPr bwMode="auto">
              <a:xfrm>
                <a:off x="3102864" y="4102608"/>
                <a:ext cx="5126736" cy="554736"/>
              </a:xfrm>
              <a:prstGeom prst="rect">
                <a:avLst/>
              </a:prstGeom>
              <a:noFill/>
            </p:spPr>
          </p:pic>
          <p:sp>
            <p:nvSpPr>
              <p:cNvPr id="378936" name="Text Box 56"/>
              <p:cNvSpPr txBox="1">
                <a:spLocks noChangeArrowheads="1"/>
              </p:cNvSpPr>
              <p:nvPr/>
            </p:nvSpPr>
            <p:spPr bwMode="auto">
              <a:xfrm>
                <a:off x="3127380" y="4128369"/>
                <a:ext cx="5083673" cy="513834"/>
              </a:xfrm>
              <a:prstGeom prst="rect">
                <a:avLst/>
              </a:prstGeom>
              <a:noFill/>
              <a:ln w="9525">
                <a:noFill/>
                <a:miter lim="800000"/>
                <a:headEnd/>
                <a:tailEnd/>
              </a:ln>
            </p:spPr>
            <p:txBody>
              <a:bodyPr lIns="91436" tIns="45718" rIns="91436" bIns="45718" anchor="ctr"/>
              <a:lstStyle/>
              <a:p>
                <a:pPr algn="ctr" defTabSz="684213"/>
                <a:endParaRPr lang="ru-RU" sz="1500">
                  <a:solidFill>
                    <a:srgbClr val="FFFFFF"/>
                  </a:solidFill>
                  <a:effectLst>
                    <a:outerShdw blurRad="38100" dist="38100" dir="2700000" algn="tl">
                      <a:srgbClr val="16A5D9"/>
                    </a:outerShdw>
                  </a:effectLst>
                  <a:latin typeface="Segoe"/>
                </a:endParaRPr>
              </a:p>
            </p:txBody>
          </p:sp>
        </p:grpSp>
        <p:pic>
          <p:nvPicPr>
            <p:cNvPr id="378938" name="Picture 3"/>
            <p:cNvPicPr>
              <a:picLocks noChangeAspect="1" noChangeArrowheads="1"/>
            </p:cNvPicPr>
            <p:nvPr/>
          </p:nvPicPr>
          <p:blipFill>
            <a:blip r:embed="rId16"/>
            <a:srcRect/>
            <a:stretch>
              <a:fillRect/>
            </a:stretch>
          </p:blipFill>
          <p:spPr bwMode="auto">
            <a:xfrm>
              <a:off x="6316093" y="5188732"/>
              <a:ext cx="1857942" cy="408644"/>
            </a:xfrm>
            <a:prstGeom prst="rect">
              <a:avLst/>
            </a:prstGeom>
            <a:noFill/>
            <a:ln w="9525">
              <a:noFill/>
              <a:miter lim="800000"/>
              <a:headEnd/>
              <a:tailEnd/>
            </a:ln>
          </p:spPr>
        </p:pic>
        <p:grpSp>
          <p:nvGrpSpPr>
            <p:cNvPr id="378939" name="Group 2"/>
            <p:cNvGrpSpPr>
              <a:grpSpLocks/>
            </p:cNvGrpSpPr>
            <p:nvPr/>
          </p:nvGrpSpPr>
          <p:grpSpPr bwMode="auto">
            <a:xfrm>
              <a:off x="8396122" y="3112603"/>
              <a:ext cx="1810711" cy="351156"/>
              <a:chOff x="8098398" y="3495391"/>
              <a:chExt cx="1810711" cy="351156"/>
            </a:xfrm>
          </p:grpSpPr>
          <p:pic>
            <p:nvPicPr>
              <p:cNvPr id="378954" name="Picture 2"/>
              <p:cNvPicPr>
                <a:picLocks noChangeAspect="1" noChangeArrowheads="1"/>
              </p:cNvPicPr>
              <p:nvPr/>
            </p:nvPicPr>
            <p:blipFill>
              <a:blip r:embed="rId17"/>
              <a:srcRect/>
              <a:stretch>
                <a:fillRect/>
              </a:stretch>
            </p:blipFill>
            <p:spPr bwMode="auto">
              <a:xfrm>
                <a:off x="8098398" y="3514489"/>
                <a:ext cx="230099" cy="332058"/>
              </a:xfrm>
              <a:prstGeom prst="rect">
                <a:avLst/>
              </a:prstGeom>
              <a:noFill/>
              <a:ln w="9525">
                <a:noFill/>
                <a:miter lim="800000"/>
                <a:headEnd/>
                <a:tailEnd/>
              </a:ln>
            </p:spPr>
          </p:pic>
          <p:pic>
            <p:nvPicPr>
              <p:cNvPr id="378955" name="Picture 2"/>
              <p:cNvPicPr>
                <a:picLocks noChangeAspect="1" noChangeArrowheads="1"/>
              </p:cNvPicPr>
              <p:nvPr/>
            </p:nvPicPr>
            <p:blipFill>
              <a:blip r:embed="rId18"/>
              <a:srcRect/>
              <a:stretch>
                <a:fillRect/>
              </a:stretch>
            </p:blipFill>
            <p:spPr bwMode="auto">
              <a:xfrm>
                <a:off x="8318387" y="3495391"/>
                <a:ext cx="1590722" cy="350564"/>
              </a:xfrm>
              <a:prstGeom prst="rect">
                <a:avLst/>
              </a:prstGeom>
              <a:noFill/>
              <a:ln w="9525">
                <a:noFill/>
                <a:miter lim="800000"/>
                <a:headEnd/>
                <a:tailEnd/>
              </a:ln>
            </p:spPr>
          </p:pic>
        </p:grpSp>
        <p:grpSp>
          <p:nvGrpSpPr>
            <p:cNvPr id="378940" name="Group 1"/>
            <p:cNvGrpSpPr>
              <a:grpSpLocks/>
            </p:cNvGrpSpPr>
            <p:nvPr/>
          </p:nvGrpSpPr>
          <p:grpSpPr bwMode="auto">
            <a:xfrm>
              <a:off x="6459664" y="3143176"/>
              <a:ext cx="1506556" cy="349845"/>
              <a:chOff x="6161940" y="3525964"/>
              <a:chExt cx="1506556" cy="349845"/>
            </a:xfrm>
          </p:grpSpPr>
          <p:pic>
            <p:nvPicPr>
              <p:cNvPr id="378952" name="Picture 3"/>
              <p:cNvPicPr>
                <a:picLocks noChangeAspect="1" noChangeArrowheads="1"/>
              </p:cNvPicPr>
              <p:nvPr/>
            </p:nvPicPr>
            <p:blipFill>
              <a:blip r:embed="rId19"/>
              <a:srcRect/>
              <a:stretch>
                <a:fillRect/>
              </a:stretch>
            </p:blipFill>
            <p:spPr bwMode="auto">
              <a:xfrm>
                <a:off x="6161940" y="3525964"/>
                <a:ext cx="208041" cy="349845"/>
              </a:xfrm>
              <a:prstGeom prst="rect">
                <a:avLst/>
              </a:prstGeom>
              <a:noFill/>
              <a:ln w="9525">
                <a:noFill/>
                <a:miter lim="800000"/>
                <a:headEnd/>
                <a:tailEnd/>
              </a:ln>
            </p:spPr>
          </p:pic>
          <p:pic>
            <p:nvPicPr>
              <p:cNvPr id="378953" name="Picture 3"/>
              <p:cNvPicPr>
                <a:picLocks noChangeAspect="1" noChangeArrowheads="1"/>
              </p:cNvPicPr>
              <p:nvPr/>
            </p:nvPicPr>
            <p:blipFill>
              <a:blip r:embed="rId20"/>
              <a:srcRect/>
              <a:stretch>
                <a:fillRect/>
              </a:stretch>
            </p:blipFill>
            <p:spPr bwMode="auto">
              <a:xfrm>
                <a:off x="6369981" y="3532423"/>
                <a:ext cx="1298515" cy="331479"/>
              </a:xfrm>
              <a:prstGeom prst="rect">
                <a:avLst/>
              </a:prstGeom>
              <a:noFill/>
              <a:ln w="9525">
                <a:noFill/>
                <a:miter lim="800000"/>
                <a:headEnd/>
                <a:tailEnd/>
              </a:ln>
            </p:spPr>
          </p:pic>
        </p:grpSp>
        <p:sp>
          <p:nvSpPr>
            <p:cNvPr id="45" name="TextBox 44"/>
            <p:cNvSpPr txBox="1"/>
            <p:nvPr/>
          </p:nvSpPr>
          <p:spPr>
            <a:xfrm>
              <a:off x="1557668" y="1744251"/>
              <a:ext cx="2509281" cy="396202"/>
            </a:xfrm>
            <a:prstGeom prst="rect">
              <a:avLst/>
            </a:prstGeom>
            <a:noFill/>
          </p:spPr>
          <p:txBody>
            <a:bodyPr>
              <a:spAutoFit/>
            </a:bodyPr>
            <a:lstStyle/>
            <a:p>
              <a:pPr algn="ctr" defTabSz="911322" fontAlgn="auto">
                <a:spcBef>
                  <a:spcPts val="0"/>
                </a:spcBef>
                <a:spcAft>
                  <a:spcPts val="0"/>
                </a:spcAft>
                <a:defRPr/>
              </a:pPr>
              <a:r>
                <a:rPr lang="en-US" sz="1500" i="1" dirty="0">
                  <a:latin typeface="+mj-lt"/>
                </a:rPr>
                <a:t>Developer Tools</a:t>
              </a:r>
            </a:p>
          </p:txBody>
        </p:sp>
        <p:sp>
          <p:nvSpPr>
            <p:cNvPr id="46" name="TextBox 45"/>
            <p:cNvSpPr txBox="1"/>
            <p:nvPr/>
          </p:nvSpPr>
          <p:spPr>
            <a:xfrm>
              <a:off x="1557668" y="2433720"/>
              <a:ext cx="2509281" cy="396202"/>
            </a:xfrm>
            <a:prstGeom prst="rect">
              <a:avLst/>
            </a:prstGeom>
            <a:noFill/>
          </p:spPr>
          <p:txBody>
            <a:bodyPr>
              <a:spAutoFit/>
            </a:bodyPr>
            <a:lstStyle/>
            <a:p>
              <a:pPr algn="ctr" defTabSz="911322" fontAlgn="auto">
                <a:spcBef>
                  <a:spcPts val="0"/>
                </a:spcBef>
                <a:spcAft>
                  <a:spcPts val="0"/>
                </a:spcAft>
                <a:defRPr/>
              </a:pPr>
              <a:r>
                <a:rPr lang="en-US" sz="1500" i="1" dirty="0">
                  <a:latin typeface="+mj-lt"/>
                </a:rPr>
                <a:t>Programming Model</a:t>
              </a:r>
            </a:p>
          </p:txBody>
        </p:sp>
        <p:sp>
          <p:nvSpPr>
            <p:cNvPr id="47" name="TextBox 46"/>
            <p:cNvSpPr txBox="1"/>
            <p:nvPr/>
          </p:nvSpPr>
          <p:spPr>
            <a:xfrm>
              <a:off x="1557668" y="3132899"/>
              <a:ext cx="2509281" cy="394259"/>
            </a:xfrm>
            <a:prstGeom prst="rect">
              <a:avLst/>
            </a:prstGeom>
            <a:noFill/>
          </p:spPr>
          <p:txBody>
            <a:bodyPr>
              <a:spAutoFit/>
            </a:bodyPr>
            <a:lstStyle/>
            <a:p>
              <a:pPr algn="ctr" defTabSz="911322" fontAlgn="auto">
                <a:spcBef>
                  <a:spcPts val="0"/>
                </a:spcBef>
                <a:spcAft>
                  <a:spcPts val="0"/>
                </a:spcAft>
                <a:defRPr/>
              </a:pPr>
              <a:r>
                <a:rPr lang="en-US" sz="1500" i="1" dirty="0">
                  <a:latin typeface="+mj-lt"/>
                </a:rPr>
                <a:t>Application Services</a:t>
              </a:r>
            </a:p>
          </p:txBody>
        </p:sp>
        <p:sp>
          <p:nvSpPr>
            <p:cNvPr id="48" name="TextBox 47"/>
            <p:cNvSpPr txBox="1"/>
            <p:nvPr/>
          </p:nvSpPr>
          <p:spPr>
            <a:xfrm>
              <a:off x="1441497" y="5199362"/>
              <a:ext cx="2652558" cy="396202"/>
            </a:xfrm>
            <a:prstGeom prst="rect">
              <a:avLst/>
            </a:prstGeom>
            <a:noFill/>
          </p:spPr>
          <p:txBody>
            <a:bodyPr>
              <a:spAutoFit/>
            </a:bodyPr>
            <a:lstStyle/>
            <a:p>
              <a:pPr algn="ctr" defTabSz="911322">
                <a:defRPr/>
              </a:pPr>
              <a:r>
                <a:rPr lang="en-US" sz="1500" i="1" dirty="0">
                  <a:latin typeface="+mj-lt"/>
                </a:rPr>
                <a:t>Systems Management</a:t>
              </a:r>
            </a:p>
          </p:txBody>
        </p:sp>
        <p:sp>
          <p:nvSpPr>
            <p:cNvPr id="49" name="TextBox 48"/>
            <p:cNvSpPr txBox="1"/>
            <p:nvPr/>
          </p:nvSpPr>
          <p:spPr>
            <a:xfrm>
              <a:off x="1557668" y="1054783"/>
              <a:ext cx="2509281" cy="396202"/>
            </a:xfrm>
            <a:prstGeom prst="rect">
              <a:avLst/>
            </a:prstGeom>
            <a:noFill/>
          </p:spPr>
          <p:txBody>
            <a:bodyPr>
              <a:spAutoFit/>
            </a:bodyPr>
            <a:lstStyle/>
            <a:p>
              <a:pPr algn="ctr" defTabSz="911322" fontAlgn="auto">
                <a:spcBef>
                  <a:spcPts val="0"/>
                </a:spcBef>
                <a:spcAft>
                  <a:spcPts val="0"/>
                </a:spcAft>
                <a:defRPr/>
              </a:pPr>
              <a:r>
                <a:rPr lang="en-US" sz="1500" i="1" dirty="0">
                  <a:latin typeface="+mj-lt"/>
                </a:rPr>
                <a:t>Applications </a:t>
              </a:r>
            </a:p>
          </p:txBody>
        </p:sp>
        <p:sp>
          <p:nvSpPr>
            <p:cNvPr id="51" name="Rectangle 50"/>
            <p:cNvSpPr/>
            <p:nvPr/>
          </p:nvSpPr>
          <p:spPr bwMode="auto">
            <a:xfrm>
              <a:off x="4160648" y="1627765"/>
              <a:ext cx="6190481" cy="628587"/>
            </a:xfrm>
            <a:prstGeom prst="rect">
              <a:avLst/>
            </a:prstGeom>
            <a:gradFill flip="none" rotWithShape="1">
              <a:gsLst>
                <a:gs pos="0">
                  <a:schemeClr val="bg1">
                    <a:alpha val="20000"/>
                  </a:schemeClr>
                </a:gs>
                <a:gs pos="50000">
                  <a:schemeClr val="bg1"/>
                </a:gs>
                <a:gs pos="70000">
                  <a:schemeClr val="bg1">
                    <a:alpha val="83000"/>
                  </a:schemeClr>
                </a:gs>
                <a:gs pos="100000">
                  <a:schemeClr val="bg1">
                    <a:alpha val="40000"/>
                  </a:schemeClr>
                </a:gs>
              </a:gsLst>
              <a:lin ang="0" scaled="1"/>
              <a:tileRect/>
            </a:gradFill>
            <a:ln>
              <a:gradFill flip="none" rotWithShape="1">
                <a:gsLst>
                  <a:gs pos="0">
                    <a:schemeClr val="tx2">
                      <a:alpha val="0"/>
                    </a:schemeClr>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685666">
                <a:defRPr/>
              </a:pPr>
              <a:endParaRPr lang="en-US" sz="1500" dirty="0">
                <a:solidFill>
                  <a:srgbClr val="FFFFFF"/>
                </a:solidFill>
                <a:effectLst>
                  <a:outerShdw blurRad="38100" dist="38100" dir="2700000" algn="tl">
                    <a:srgbClr val="000000">
                      <a:alpha val="43137"/>
                    </a:srgbClr>
                  </a:outerShdw>
                </a:effectLst>
                <a:latin typeface="Segoe" pitchFamily="34" charset="0"/>
              </a:endParaRPr>
            </a:p>
          </p:txBody>
        </p:sp>
        <p:pic>
          <p:nvPicPr>
            <p:cNvPr id="378949" name="Picture 36" descr="VS_h_rgb_r.png"/>
            <p:cNvPicPr>
              <a:picLocks noChangeAspect="1"/>
            </p:cNvPicPr>
            <p:nvPr/>
          </p:nvPicPr>
          <p:blipFill>
            <a:blip r:embed="rId21"/>
            <a:srcRect/>
            <a:stretch>
              <a:fillRect/>
            </a:stretch>
          </p:blipFill>
          <p:spPr bwMode="auto">
            <a:xfrm>
              <a:off x="4797258" y="1800445"/>
              <a:ext cx="2174193" cy="321955"/>
            </a:xfrm>
            <a:prstGeom prst="rect">
              <a:avLst/>
            </a:prstGeom>
            <a:noFill/>
            <a:ln w="9525">
              <a:noFill/>
              <a:miter lim="800000"/>
              <a:headEnd/>
              <a:tailEnd/>
            </a:ln>
          </p:spPr>
        </p:pic>
        <p:pic>
          <p:nvPicPr>
            <p:cNvPr id="378950" name="Picture 3" descr="C:\Users\maryfj\Desktop\DVD_ART36\Logos\Expression - all products\Expression Studio\Expression Studio logo -r.png"/>
            <p:cNvPicPr>
              <a:picLocks noChangeAspect="1" noChangeArrowheads="1"/>
            </p:cNvPicPr>
            <p:nvPr/>
          </p:nvPicPr>
          <p:blipFill>
            <a:blip r:embed="rId22"/>
            <a:srcRect/>
            <a:stretch>
              <a:fillRect/>
            </a:stretch>
          </p:blipFill>
          <p:spPr bwMode="invGray">
            <a:xfrm>
              <a:off x="7565132" y="1767446"/>
              <a:ext cx="1826988" cy="400110"/>
            </a:xfrm>
            <a:prstGeom prst="rect">
              <a:avLst/>
            </a:prstGeom>
            <a:noFill/>
            <a:ln w="9525">
              <a:noFill/>
              <a:miter lim="800000"/>
              <a:headEnd/>
              <a:tailEnd/>
            </a:ln>
          </p:spPr>
        </p:pic>
        <p:pic>
          <p:nvPicPr>
            <p:cNvPr id="378951" name="Picture 51"/>
            <p:cNvPicPr>
              <a:picLocks noChangeAspect="1"/>
            </p:cNvPicPr>
            <p:nvPr/>
          </p:nvPicPr>
          <p:blipFill>
            <a:blip r:embed="rId23"/>
            <a:srcRect/>
            <a:stretch>
              <a:fillRect/>
            </a:stretch>
          </p:blipFill>
          <p:spPr bwMode="auto">
            <a:xfrm>
              <a:off x="4556932" y="1079922"/>
              <a:ext cx="1096953" cy="375817"/>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929" name="Picture 3" descr="C:\Documents and Settings\Pennie\My Documents\Pete LePage 2010\June 18\Long deck\newer-com.png"/>
          <p:cNvPicPr>
            <a:picLocks noChangeAspect="1" noChangeArrowheads="1"/>
          </p:cNvPicPr>
          <p:nvPr/>
        </p:nvPicPr>
        <p:blipFill>
          <a:blip r:embed="rId3"/>
          <a:srcRect/>
          <a:stretch>
            <a:fillRect/>
          </a:stretch>
        </p:blipFill>
        <p:spPr bwMode="auto">
          <a:xfrm>
            <a:off x="0" y="0"/>
            <a:ext cx="9144000" cy="5143500"/>
          </a:xfrm>
          <a:prstGeom prst="rect">
            <a:avLst/>
          </a:prstGeom>
          <a:noFill/>
          <a:ln w="9525">
            <a:noFill/>
            <a:miter lim="800000"/>
            <a:headEnd/>
            <a:tailEnd/>
          </a:ln>
        </p:spPr>
      </p:pic>
      <p:sp>
        <p:nvSpPr>
          <p:cNvPr id="380930" name="Slide Number Placeholder 3"/>
          <p:cNvSpPr>
            <a:spLocks noGrp="1"/>
          </p:cNvSpPr>
          <p:nvPr>
            <p:ph type="sldNum" sz="quarter" idx="4294967295"/>
          </p:nvPr>
        </p:nvSpPr>
        <p:spPr bwMode="auto">
          <a:xfrm>
            <a:off x="8686800" y="4857750"/>
            <a:ext cx="365125" cy="184150"/>
          </a:xfrm>
          <a:prstGeom prst="rect">
            <a:avLst/>
          </a:prstGeom>
          <a:noFill/>
          <a:ln>
            <a:miter lim="800000"/>
            <a:headEnd/>
            <a:tailEnd/>
          </a:ln>
        </p:spPr>
        <p:txBody>
          <a:bodyPr/>
          <a:lstStyle/>
          <a:p>
            <a:fld id="{C62BFF87-1EA4-4D59-843F-3D171875B7E0}" type="slidenum">
              <a:rPr lang="en-US">
                <a:latin typeface="Segoe UI"/>
              </a:rPr>
              <a:pPr/>
              <a:t>5</a:t>
            </a:fld>
            <a:endParaRPr lang="en-US">
              <a:latin typeface="Segoe UI"/>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7" name="Slide Number Placeholder 3"/>
          <p:cNvSpPr>
            <a:spLocks noGrp="1"/>
          </p:cNvSpPr>
          <p:nvPr>
            <p:ph type="sldNum" sz="quarter" idx="4294967295"/>
          </p:nvPr>
        </p:nvSpPr>
        <p:spPr bwMode="auto">
          <a:xfrm>
            <a:off x="8686800" y="4857750"/>
            <a:ext cx="365125" cy="184150"/>
          </a:xfrm>
          <a:prstGeom prst="rect">
            <a:avLst/>
          </a:prstGeom>
          <a:noFill/>
          <a:ln>
            <a:miter lim="800000"/>
            <a:headEnd/>
            <a:tailEnd/>
          </a:ln>
        </p:spPr>
        <p:txBody>
          <a:bodyPr/>
          <a:lstStyle/>
          <a:p>
            <a:fld id="{8AA54167-D6EF-4351-9F1B-549C321737D2}" type="slidenum">
              <a:rPr lang="en-US">
                <a:latin typeface="Segoe UI"/>
              </a:rPr>
              <a:pPr/>
              <a:t>6</a:t>
            </a:fld>
            <a:endParaRPr lang="en-US">
              <a:latin typeface="Segoe UI"/>
            </a:endParaRPr>
          </a:p>
        </p:txBody>
      </p:sp>
      <p:pic>
        <p:nvPicPr>
          <p:cNvPr id="382978" name="Content Placeholder 6"/>
          <p:cNvPicPr>
            <a:picLocks noGrp="1" noChangeAspect="1"/>
          </p:cNvPicPr>
          <p:nvPr>
            <p:ph idx="1"/>
          </p:nvPr>
        </p:nvPicPr>
        <p:blipFill>
          <a:blip r:embed="rId3"/>
          <a:srcRect/>
          <a:stretch>
            <a:fillRect/>
          </a:stretch>
        </p:blipFill>
        <p:spPr bwMode="auto">
          <a:xfrm>
            <a:off x="0" y="0"/>
            <a:ext cx="9144000" cy="5143500"/>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idx="4294967295"/>
          </p:nvPr>
        </p:nvPicPr>
        <p:blipFill>
          <a:blip r:embed="rId3"/>
          <a:srcRect/>
          <a:stretch>
            <a:fillRect/>
          </a:stretch>
        </p:blipFill>
        <p:spPr bwMode="auto">
          <a:xfrm>
            <a:off x="152400" y="-133350"/>
            <a:ext cx="8613775" cy="1243013"/>
          </a:xfrm>
        </p:spPr>
      </p:pic>
      <p:sp>
        <p:nvSpPr>
          <p:cNvPr id="22" name="Rectangle 21"/>
          <p:cNvSpPr/>
          <p:nvPr/>
        </p:nvSpPr>
        <p:spPr bwMode="auto">
          <a:xfrm>
            <a:off x="2717800" y="711200"/>
            <a:ext cx="6426200" cy="417513"/>
          </a:xfrm>
          <a:prstGeom prst="rect">
            <a:avLst/>
          </a:prstGeom>
          <a:solidFill>
            <a:schemeClr val="bg1">
              <a:lumMod val="75000"/>
              <a:lumOff val="25000"/>
              <a:alpha val="1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en-US" sz="1200" b="1" dirty="0">
                <a:solidFill>
                  <a:schemeClr val="tx2"/>
                </a:solidFill>
                <a:latin typeface="Segoe" pitchFamily="34" charset="0"/>
              </a:rPr>
              <a:t>Capacitive touch</a:t>
            </a:r>
          </a:p>
          <a:p>
            <a:pPr defTabSz="911322" fontAlgn="auto">
              <a:spcBef>
                <a:spcPts val="0"/>
              </a:spcBef>
              <a:spcAft>
                <a:spcPts val="0"/>
              </a:spcAft>
              <a:buSzPct val="65000"/>
              <a:defRPr/>
            </a:pPr>
            <a:r>
              <a:rPr lang="en-US" sz="1100" dirty="0">
                <a:solidFill>
                  <a:schemeClr val="tx2"/>
                </a:solidFill>
                <a:latin typeface="Segoe" pitchFamily="34" charset="0"/>
              </a:rPr>
              <a:t>4 </a:t>
            </a:r>
            <a:r>
              <a:rPr lang="ru-RU" sz="1100" dirty="0">
                <a:solidFill>
                  <a:schemeClr val="tx2"/>
                </a:solidFill>
                <a:latin typeface="Segoe" pitchFamily="34" charset="0"/>
              </a:rPr>
              <a:t>и более контактных точек</a:t>
            </a:r>
            <a:endParaRPr lang="en-US" sz="1100" dirty="0">
              <a:solidFill>
                <a:schemeClr val="tx2"/>
              </a:solidFill>
              <a:latin typeface="Segoe" pitchFamily="34" charset="0"/>
            </a:endParaRPr>
          </a:p>
        </p:txBody>
      </p:sp>
      <p:sp>
        <p:nvSpPr>
          <p:cNvPr id="23" name="Rectangle 22"/>
          <p:cNvSpPr/>
          <p:nvPr/>
        </p:nvSpPr>
        <p:spPr bwMode="auto">
          <a:xfrm>
            <a:off x="2717800" y="1189038"/>
            <a:ext cx="6426200" cy="417512"/>
          </a:xfrm>
          <a:prstGeom prst="rect">
            <a:avLst/>
          </a:prstGeom>
          <a:solidFill>
            <a:schemeClr val="tx1">
              <a:lumMod val="5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ru-RU" sz="1200" b="1" dirty="0">
                <a:solidFill>
                  <a:schemeClr val="tx2"/>
                </a:solidFill>
                <a:latin typeface="Segoe" pitchFamily="34" charset="0"/>
              </a:rPr>
              <a:t>Сенсоры</a:t>
            </a:r>
            <a:endParaRPr lang="en-US" sz="1200" b="1" dirty="0">
              <a:solidFill>
                <a:schemeClr val="tx2"/>
              </a:solidFill>
              <a:latin typeface="Segoe" pitchFamily="34" charset="0"/>
            </a:endParaRPr>
          </a:p>
          <a:p>
            <a:pPr defTabSz="911322" fontAlgn="auto">
              <a:spcBef>
                <a:spcPts val="0"/>
              </a:spcBef>
              <a:spcAft>
                <a:spcPts val="0"/>
              </a:spcAft>
              <a:buSzPct val="65000"/>
              <a:defRPr/>
            </a:pPr>
            <a:r>
              <a:rPr lang="en-US" sz="1100" dirty="0">
                <a:solidFill>
                  <a:schemeClr val="tx2"/>
                </a:solidFill>
                <a:latin typeface="Segoe" pitchFamily="34" charset="0"/>
              </a:rPr>
              <a:t>A-GPS, Accelerometer, Compass, Light, Proximity</a:t>
            </a:r>
          </a:p>
        </p:txBody>
      </p:sp>
      <p:sp>
        <p:nvSpPr>
          <p:cNvPr id="24" name="Rectangle 23"/>
          <p:cNvSpPr/>
          <p:nvPr/>
        </p:nvSpPr>
        <p:spPr bwMode="auto">
          <a:xfrm>
            <a:off x="2717800" y="1666875"/>
            <a:ext cx="6426200" cy="417513"/>
          </a:xfrm>
          <a:prstGeom prst="rect">
            <a:avLst/>
          </a:prstGeom>
          <a:solidFill>
            <a:schemeClr val="bg1">
              <a:lumMod val="75000"/>
              <a:lumOff val="25000"/>
              <a:alpha val="1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ru-RU" sz="1200" b="1" dirty="0">
                <a:solidFill>
                  <a:schemeClr val="tx2"/>
                </a:solidFill>
                <a:latin typeface="Segoe" pitchFamily="34" charset="0"/>
              </a:rPr>
              <a:t>Камера</a:t>
            </a:r>
            <a:endParaRPr lang="en-US" sz="1200" b="1" dirty="0">
              <a:solidFill>
                <a:schemeClr val="tx2"/>
              </a:solidFill>
              <a:latin typeface="Segoe" pitchFamily="34" charset="0"/>
            </a:endParaRPr>
          </a:p>
          <a:p>
            <a:pPr defTabSz="911322" fontAlgn="auto">
              <a:spcBef>
                <a:spcPts val="0"/>
              </a:spcBef>
              <a:spcAft>
                <a:spcPts val="0"/>
              </a:spcAft>
              <a:buSzPct val="65000"/>
              <a:defRPr/>
            </a:pPr>
            <a:r>
              <a:rPr lang="en-US" sz="1100" dirty="0">
                <a:solidFill>
                  <a:schemeClr val="tx2"/>
                </a:solidFill>
                <a:latin typeface="Segoe" pitchFamily="34" charset="0"/>
              </a:rPr>
              <a:t>5 </a:t>
            </a:r>
            <a:r>
              <a:rPr lang="ru-RU" sz="1100" dirty="0">
                <a:solidFill>
                  <a:schemeClr val="tx2"/>
                </a:solidFill>
                <a:latin typeface="Segoe" pitchFamily="34" charset="0"/>
              </a:rPr>
              <a:t>МП и более</a:t>
            </a:r>
            <a:endParaRPr lang="en-US" sz="1100" dirty="0">
              <a:solidFill>
                <a:schemeClr val="tx2"/>
              </a:solidFill>
              <a:latin typeface="Segoe" pitchFamily="34" charset="0"/>
            </a:endParaRPr>
          </a:p>
        </p:txBody>
      </p:sp>
      <p:sp>
        <p:nvSpPr>
          <p:cNvPr id="25" name="Rectangle 24"/>
          <p:cNvSpPr/>
          <p:nvPr/>
        </p:nvSpPr>
        <p:spPr bwMode="auto">
          <a:xfrm>
            <a:off x="2717800" y="2144713"/>
            <a:ext cx="6426200" cy="417512"/>
          </a:xfrm>
          <a:prstGeom prst="rect">
            <a:avLst/>
          </a:prstGeom>
          <a:solidFill>
            <a:schemeClr val="tx1">
              <a:lumMod val="5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ru-RU" sz="1200" b="1" dirty="0">
                <a:solidFill>
                  <a:schemeClr val="tx2"/>
                </a:solidFill>
                <a:latin typeface="Segoe" pitchFamily="34" charset="0"/>
              </a:rPr>
              <a:t>Мультимедиа</a:t>
            </a:r>
            <a:endParaRPr lang="en-US" sz="1200" b="1" dirty="0">
              <a:solidFill>
                <a:schemeClr val="tx2"/>
              </a:solidFill>
              <a:latin typeface="Segoe" pitchFamily="34" charset="0"/>
            </a:endParaRPr>
          </a:p>
          <a:p>
            <a:pPr defTabSz="911322" fontAlgn="auto">
              <a:spcBef>
                <a:spcPts val="0"/>
              </a:spcBef>
              <a:spcAft>
                <a:spcPts val="0"/>
              </a:spcAft>
              <a:buSzPct val="65000"/>
              <a:defRPr/>
            </a:pPr>
            <a:r>
              <a:rPr lang="ru-RU" sz="1100" dirty="0">
                <a:solidFill>
                  <a:schemeClr val="tx2"/>
                </a:solidFill>
                <a:latin typeface="Segoe" pitchFamily="34" charset="0"/>
              </a:rPr>
              <a:t>Единые спецификации, </a:t>
            </a:r>
            <a:r>
              <a:rPr lang="en-US" sz="1100" dirty="0">
                <a:solidFill>
                  <a:schemeClr val="tx2"/>
                </a:solidFill>
                <a:latin typeface="Segoe" pitchFamily="34" charset="0"/>
              </a:rPr>
              <a:t>Codec acceleration</a:t>
            </a:r>
          </a:p>
        </p:txBody>
      </p:sp>
      <p:sp>
        <p:nvSpPr>
          <p:cNvPr id="26" name="Rectangle 25"/>
          <p:cNvSpPr/>
          <p:nvPr/>
        </p:nvSpPr>
        <p:spPr bwMode="auto">
          <a:xfrm>
            <a:off x="2717800" y="2622550"/>
            <a:ext cx="6426200" cy="417513"/>
          </a:xfrm>
          <a:prstGeom prst="rect">
            <a:avLst/>
          </a:prstGeom>
          <a:solidFill>
            <a:schemeClr val="bg1">
              <a:lumMod val="75000"/>
              <a:lumOff val="25000"/>
              <a:alpha val="1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ru-RU" sz="1200" b="1" dirty="0">
                <a:solidFill>
                  <a:schemeClr val="tx2"/>
                </a:solidFill>
                <a:latin typeface="Segoe" pitchFamily="34" charset="0"/>
              </a:rPr>
              <a:t>Память</a:t>
            </a:r>
            <a:endParaRPr lang="en-US" sz="1200" b="1" dirty="0">
              <a:solidFill>
                <a:schemeClr val="tx2"/>
              </a:solidFill>
              <a:latin typeface="Segoe" pitchFamily="34" charset="0"/>
            </a:endParaRPr>
          </a:p>
          <a:p>
            <a:pPr defTabSz="911322" fontAlgn="auto">
              <a:spcBef>
                <a:spcPts val="0"/>
              </a:spcBef>
              <a:spcAft>
                <a:spcPts val="0"/>
              </a:spcAft>
              <a:buSzPct val="65000"/>
              <a:defRPr/>
            </a:pPr>
            <a:r>
              <a:rPr lang="en-US" sz="1100" dirty="0">
                <a:solidFill>
                  <a:schemeClr val="tx2"/>
                </a:solidFill>
                <a:latin typeface="Segoe" pitchFamily="34" charset="0"/>
              </a:rPr>
              <a:t>256MB RAM </a:t>
            </a:r>
            <a:r>
              <a:rPr lang="ru-RU" sz="1100" dirty="0">
                <a:solidFill>
                  <a:schemeClr val="tx2"/>
                </a:solidFill>
                <a:latin typeface="Segoe" pitchFamily="34" charset="0"/>
              </a:rPr>
              <a:t>и более, </a:t>
            </a:r>
            <a:r>
              <a:rPr lang="en-US" sz="1100" dirty="0">
                <a:solidFill>
                  <a:schemeClr val="tx2"/>
                </a:solidFill>
                <a:latin typeface="Segoe" pitchFamily="34" charset="0"/>
              </a:rPr>
              <a:t>8GB Flash </a:t>
            </a:r>
            <a:r>
              <a:rPr lang="ru-RU" sz="1100" dirty="0">
                <a:solidFill>
                  <a:schemeClr val="tx2"/>
                </a:solidFill>
                <a:latin typeface="Segoe" pitchFamily="34" charset="0"/>
              </a:rPr>
              <a:t>и более</a:t>
            </a:r>
            <a:endParaRPr lang="en-US" sz="1100" dirty="0">
              <a:solidFill>
                <a:schemeClr val="tx2"/>
              </a:solidFill>
              <a:latin typeface="Segoe" pitchFamily="34" charset="0"/>
            </a:endParaRPr>
          </a:p>
        </p:txBody>
      </p:sp>
      <p:sp>
        <p:nvSpPr>
          <p:cNvPr id="27" name="Rectangle 26"/>
          <p:cNvSpPr/>
          <p:nvPr/>
        </p:nvSpPr>
        <p:spPr bwMode="auto">
          <a:xfrm>
            <a:off x="2717800" y="3100388"/>
            <a:ext cx="6426200" cy="417512"/>
          </a:xfrm>
          <a:prstGeom prst="rect">
            <a:avLst/>
          </a:prstGeom>
          <a:solidFill>
            <a:schemeClr val="tx1">
              <a:lumMod val="5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en-US" sz="1200" b="1" dirty="0">
                <a:solidFill>
                  <a:schemeClr val="tx2"/>
                </a:solidFill>
                <a:latin typeface="Segoe" pitchFamily="34" charset="0"/>
              </a:rPr>
              <a:t>GPU</a:t>
            </a:r>
          </a:p>
          <a:p>
            <a:pPr defTabSz="911322" fontAlgn="auto">
              <a:spcBef>
                <a:spcPts val="0"/>
              </a:spcBef>
              <a:spcAft>
                <a:spcPts val="0"/>
              </a:spcAft>
              <a:buSzPct val="65000"/>
              <a:defRPr/>
            </a:pPr>
            <a:r>
              <a:rPr lang="en-US" sz="1100" dirty="0">
                <a:solidFill>
                  <a:schemeClr val="tx2"/>
                </a:solidFill>
                <a:latin typeface="Segoe" pitchFamily="34" charset="0"/>
              </a:rPr>
              <a:t>DirectX 9 acceleration</a:t>
            </a:r>
          </a:p>
        </p:txBody>
      </p:sp>
      <p:sp>
        <p:nvSpPr>
          <p:cNvPr id="28" name="Rectangle 27"/>
          <p:cNvSpPr/>
          <p:nvPr/>
        </p:nvSpPr>
        <p:spPr bwMode="auto">
          <a:xfrm>
            <a:off x="2717800" y="3578225"/>
            <a:ext cx="6426200" cy="417513"/>
          </a:xfrm>
          <a:prstGeom prst="rect">
            <a:avLst/>
          </a:prstGeom>
          <a:solidFill>
            <a:schemeClr val="bg1">
              <a:lumMod val="75000"/>
              <a:lumOff val="25000"/>
              <a:alpha val="1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411375" tIns="34280" rIns="68560" bIns="34280" anchor="ctr"/>
          <a:lstStyle/>
          <a:p>
            <a:pPr defTabSz="911322" fontAlgn="auto">
              <a:spcBef>
                <a:spcPts val="0"/>
              </a:spcBef>
              <a:spcAft>
                <a:spcPts val="0"/>
              </a:spcAft>
              <a:buSzPct val="65000"/>
              <a:defRPr/>
            </a:pPr>
            <a:r>
              <a:rPr lang="en-US" sz="1200" b="1" dirty="0">
                <a:solidFill>
                  <a:schemeClr val="tx2"/>
                </a:solidFill>
                <a:latin typeface="Segoe" pitchFamily="34" charset="0"/>
              </a:rPr>
              <a:t>CPU</a:t>
            </a:r>
          </a:p>
          <a:p>
            <a:pPr defTabSz="911322" fontAlgn="auto">
              <a:spcBef>
                <a:spcPts val="0"/>
              </a:spcBef>
              <a:spcAft>
                <a:spcPts val="0"/>
              </a:spcAft>
              <a:buSzPct val="65000"/>
              <a:defRPr/>
            </a:pPr>
            <a:r>
              <a:rPr lang="en-US" sz="1100" dirty="0">
                <a:solidFill>
                  <a:schemeClr val="tx2"/>
                </a:solidFill>
                <a:latin typeface="Segoe" pitchFamily="34" charset="0"/>
              </a:rPr>
              <a:t>ARMv7 Cortex/Scorpion </a:t>
            </a:r>
            <a:r>
              <a:rPr lang="ru-RU" sz="1100" dirty="0">
                <a:solidFill>
                  <a:schemeClr val="tx2"/>
                </a:solidFill>
                <a:latin typeface="Segoe" pitchFamily="34" charset="0"/>
              </a:rPr>
              <a:t>и более</a:t>
            </a:r>
            <a:endParaRPr lang="en-US" sz="1100" dirty="0">
              <a:solidFill>
                <a:schemeClr val="tx2"/>
              </a:solidFill>
              <a:latin typeface="Segoe" pitchFamily="34" charset="0"/>
            </a:endParaRPr>
          </a:p>
        </p:txBody>
      </p:sp>
      <p:sp>
        <p:nvSpPr>
          <p:cNvPr id="36" name="Rounded Rectangle 35"/>
          <p:cNvSpPr/>
          <p:nvPr/>
        </p:nvSpPr>
        <p:spPr bwMode="auto">
          <a:xfrm>
            <a:off x="138933" y="829735"/>
            <a:ext cx="1137508" cy="3484730"/>
          </a:xfrm>
          <a:prstGeom prst="roundRect">
            <a:avLst/>
          </a:prstGeom>
          <a:solidFill>
            <a:schemeClr val="accent4"/>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vert270" lIns="68560" tIns="34280" rIns="68560" bIns="34280"/>
          <a:lstStyle/>
          <a:p>
            <a:pPr algn="ctr" defTabSz="685399">
              <a:defRPr/>
            </a:pPr>
            <a:endParaRPr lang="en-US" sz="1500" dirty="0">
              <a:solidFill>
                <a:schemeClr val="bg1"/>
              </a:solidFill>
              <a:latin typeface="Segoe" pitchFamily="34" charset="0"/>
            </a:endParaRPr>
          </a:p>
          <a:p>
            <a:pPr algn="ctr" defTabSz="685399">
              <a:defRPr/>
            </a:pPr>
            <a:r>
              <a:rPr lang="en-US" sz="1500" dirty="0">
                <a:solidFill>
                  <a:schemeClr val="bg1"/>
                </a:solidFill>
                <a:latin typeface="Segoe" pitchFamily="34" charset="0"/>
              </a:rPr>
              <a:t>800 </a:t>
            </a:r>
            <a:r>
              <a:rPr lang="ru-RU" sz="1500" dirty="0">
                <a:solidFill>
                  <a:schemeClr val="bg1"/>
                </a:solidFill>
                <a:latin typeface="Segoe" pitchFamily="34" charset="0"/>
              </a:rPr>
              <a:t>или</a:t>
            </a:r>
            <a:r>
              <a:rPr lang="en-US" sz="1500" dirty="0">
                <a:solidFill>
                  <a:schemeClr val="bg1"/>
                </a:solidFill>
                <a:latin typeface="Segoe" pitchFamily="34" charset="0"/>
              </a:rPr>
              <a:t> 480</a:t>
            </a:r>
          </a:p>
        </p:txBody>
      </p:sp>
      <p:sp>
        <p:nvSpPr>
          <p:cNvPr id="37" name="Rectangle 36"/>
          <p:cNvSpPr/>
          <p:nvPr/>
        </p:nvSpPr>
        <p:spPr>
          <a:xfrm>
            <a:off x="0" y="3995738"/>
            <a:ext cx="9224963" cy="8477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2" rIns="68562" bIns="34282" anchor="ctr"/>
          <a:lstStyle/>
          <a:p>
            <a:pPr algn="ctr" defTabSz="911322" fontAlgn="auto">
              <a:spcBef>
                <a:spcPts val="0"/>
              </a:spcBef>
              <a:spcAft>
                <a:spcPts val="0"/>
              </a:spcAft>
              <a:defRPr/>
            </a:pPr>
            <a:endParaRPr lang="en-US" dirty="0"/>
          </a:p>
        </p:txBody>
      </p:sp>
      <p:sp>
        <p:nvSpPr>
          <p:cNvPr id="38" name="Rectangle 37"/>
          <p:cNvSpPr/>
          <p:nvPr/>
        </p:nvSpPr>
        <p:spPr>
          <a:xfrm>
            <a:off x="0" y="4371975"/>
            <a:ext cx="9144000" cy="61118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2" rIns="68562" bIns="34282" anchor="ctr"/>
          <a:lstStyle/>
          <a:p>
            <a:pPr algn="ctr" defTabSz="911322" fontAlgn="auto">
              <a:spcBef>
                <a:spcPts val="0"/>
              </a:spcBef>
              <a:spcAft>
                <a:spcPts val="0"/>
              </a:spcAft>
              <a:defRPr/>
            </a:pPr>
            <a:endParaRPr lang="en-US" dirty="0"/>
          </a:p>
        </p:txBody>
      </p:sp>
      <p:sp>
        <p:nvSpPr>
          <p:cNvPr id="39" name="Rounded Rectangle 38"/>
          <p:cNvSpPr/>
          <p:nvPr/>
        </p:nvSpPr>
        <p:spPr bwMode="auto">
          <a:xfrm>
            <a:off x="763588" y="4270375"/>
            <a:ext cx="2005012" cy="738188"/>
          </a:xfrm>
          <a:prstGeom prst="roundRect">
            <a:avLst/>
          </a:prstGeom>
          <a:solidFill>
            <a:schemeClr val="accent4"/>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68560" tIns="34280" rIns="68560" bIns="0" anchor="b"/>
          <a:lstStyle/>
          <a:p>
            <a:pPr algn="ctr" defTabSz="685399">
              <a:defRPr/>
            </a:pPr>
            <a:r>
              <a:rPr lang="en-US" sz="1500" dirty="0">
                <a:solidFill>
                  <a:schemeClr val="bg1"/>
                </a:solidFill>
                <a:latin typeface="Segoe" pitchFamily="34" charset="0"/>
              </a:rPr>
              <a:t>480 </a:t>
            </a:r>
            <a:r>
              <a:rPr lang="ru-RU" sz="1500" dirty="0">
                <a:solidFill>
                  <a:schemeClr val="bg1"/>
                </a:solidFill>
                <a:latin typeface="Segoe" pitchFamily="34" charset="0"/>
              </a:rPr>
              <a:t>или</a:t>
            </a:r>
            <a:r>
              <a:rPr lang="en-US" sz="1500" dirty="0">
                <a:solidFill>
                  <a:schemeClr val="bg1"/>
                </a:solidFill>
                <a:latin typeface="Segoe" pitchFamily="34" charset="0"/>
              </a:rPr>
              <a:t> 320</a:t>
            </a:r>
          </a:p>
          <a:p>
            <a:pPr algn="ctr" defTabSz="685399">
              <a:defRPr/>
            </a:pPr>
            <a:endParaRPr lang="en-US" sz="1500" dirty="0">
              <a:solidFill>
                <a:schemeClr val="bg1"/>
              </a:solidFill>
              <a:latin typeface="Segoe" pitchFamily="34" charset="0"/>
            </a:endParaRPr>
          </a:p>
        </p:txBody>
      </p:sp>
      <p:pic>
        <p:nvPicPr>
          <p:cNvPr id="385037" name="Picture 2"/>
          <p:cNvPicPr>
            <a:picLocks noChangeAspect="1" noChangeArrowheads="1"/>
          </p:cNvPicPr>
          <p:nvPr/>
        </p:nvPicPr>
        <p:blipFill>
          <a:blip r:embed="rId4"/>
          <a:srcRect/>
          <a:stretch>
            <a:fillRect/>
          </a:stretch>
        </p:blipFill>
        <p:spPr bwMode="auto">
          <a:xfrm>
            <a:off x="627063" y="595313"/>
            <a:ext cx="2278062" cy="4032250"/>
          </a:xfrm>
          <a:prstGeom prst="rect">
            <a:avLst/>
          </a:prstGeom>
          <a:noFill/>
          <a:ln w="9525">
            <a:noFill/>
            <a:miter lim="800000"/>
            <a:headEnd/>
            <a:tailEnd/>
          </a:ln>
        </p:spPr>
      </p:pic>
      <p:cxnSp>
        <p:nvCxnSpPr>
          <p:cNvPr id="41" name="Straight Connector 40"/>
          <p:cNvCxnSpPr/>
          <p:nvPr/>
        </p:nvCxnSpPr>
        <p:spPr>
          <a:xfrm flipV="1">
            <a:off x="2811463" y="4173538"/>
            <a:ext cx="295275" cy="0"/>
          </a:xfrm>
          <a:prstGeom prst="line">
            <a:avLst/>
          </a:prstGeom>
          <a:ln w="53975" cap="rnd">
            <a:solidFill>
              <a:schemeClr val="bg1"/>
            </a:solidFill>
            <a:prstDash val="sysDot"/>
          </a:ln>
        </p:spPr>
        <p:style>
          <a:lnRef idx="1">
            <a:schemeClr val="accent6"/>
          </a:lnRef>
          <a:fillRef idx="0">
            <a:schemeClr val="accent6"/>
          </a:fillRef>
          <a:effectRef idx="0">
            <a:schemeClr val="accent6"/>
          </a:effectRef>
          <a:fontRef idx="minor">
            <a:schemeClr val="tx1"/>
          </a:fontRef>
        </p:style>
      </p:cxnSp>
      <p:sp>
        <p:nvSpPr>
          <p:cNvPr id="42" name="Rectangle 41"/>
          <p:cNvSpPr/>
          <p:nvPr/>
        </p:nvSpPr>
        <p:spPr>
          <a:xfrm>
            <a:off x="833438" y="4013200"/>
            <a:ext cx="1863725" cy="322263"/>
          </a:xfrm>
          <a:prstGeom prst="rect">
            <a:avLst/>
          </a:prstGeom>
          <a:noFill/>
          <a:ln w="38100">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2" rIns="68562" bIns="34282" anchor="ctr"/>
          <a:lstStyle/>
          <a:p>
            <a:pPr algn="ctr" defTabSz="911322" fontAlgn="auto">
              <a:spcBef>
                <a:spcPts val="0"/>
              </a:spcBef>
              <a:spcAft>
                <a:spcPts val="0"/>
              </a:spcAft>
              <a:defRPr/>
            </a:pPr>
            <a:endParaRPr lang="en-US" dirty="0"/>
          </a:p>
        </p:txBody>
      </p:sp>
      <p:sp>
        <p:nvSpPr>
          <p:cNvPr id="385040" name="Rectangle 42"/>
          <p:cNvSpPr>
            <a:spLocks noChangeArrowheads="1"/>
          </p:cNvSpPr>
          <p:nvPr/>
        </p:nvSpPr>
        <p:spPr bwMode="auto">
          <a:xfrm>
            <a:off x="3052763" y="4005263"/>
            <a:ext cx="4567237" cy="346075"/>
          </a:xfrm>
          <a:prstGeom prst="rect">
            <a:avLst/>
          </a:prstGeom>
          <a:noFill/>
          <a:ln w="9525">
            <a:noFill/>
            <a:miter lim="800000"/>
            <a:headEnd/>
            <a:tailEnd/>
          </a:ln>
        </p:spPr>
        <p:txBody>
          <a:bodyPr lIns="68562" tIns="34282" rIns="68562" bIns="34282" anchor="ctr">
            <a:spAutoFit/>
          </a:bodyPr>
          <a:lstStyle/>
          <a:p>
            <a:pPr>
              <a:buSzPct val="65000"/>
            </a:pPr>
            <a:r>
              <a:rPr lang="ru-RU" b="1">
                <a:solidFill>
                  <a:schemeClr val="bg1"/>
                </a:solidFill>
                <a:latin typeface="Segoe"/>
              </a:rPr>
              <a:t>Аппаратные кнопки</a:t>
            </a:r>
            <a:r>
              <a:rPr lang="en-US" b="1">
                <a:solidFill>
                  <a:schemeClr val="bg1"/>
                </a:solidFill>
                <a:latin typeface="Segoe"/>
              </a:rPr>
              <a:t> </a:t>
            </a:r>
            <a:r>
              <a:rPr lang="en-US">
                <a:solidFill>
                  <a:schemeClr val="bg1"/>
                </a:solidFill>
                <a:latin typeface="Segoe"/>
              </a:rPr>
              <a:t>| </a:t>
            </a:r>
            <a:r>
              <a:rPr lang="en-US">
                <a:solidFill>
                  <a:schemeClr val="bg1"/>
                </a:solidFill>
                <a:latin typeface="Segoe UI"/>
              </a:rPr>
              <a:t>Back, Start, Search</a:t>
            </a:r>
          </a:p>
        </p:txBody>
      </p:sp>
      <p:pic>
        <p:nvPicPr>
          <p:cNvPr id="385041" name="Picture 17" descr="C:\Users\petepete\AppData\Local\Microsoft\Windows\Temporary Internet Files\Content.Outlook\9UBPUGJH\Start_800.png"/>
          <p:cNvPicPr>
            <a:picLocks noChangeAspect="1" noChangeArrowheads="1"/>
          </p:cNvPicPr>
          <p:nvPr/>
        </p:nvPicPr>
        <p:blipFill>
          <a:blip r:embed="rId5"/>
          <a:srcRect/>
          <a:stretch>
            <a:fillRect/>
          </a:stretch>
        </p:blipFill>
        <p:spPr bwMode="auto">
          <a:xfrm>
            <a:off x="833438" y="819150"/>
            <a:ext cx="1863725" cy="31035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073" name="Picture 2"/>
          <p:cNvPicPr>
            <a:picLocks noChangeAspect="1"/>
          </p:cNvPicPr>
          <p:nvPr/>
        </p:nvPicPr>
        <p:blipFill>
          <a:blip r:embed="rId3"/>
          <a:srcRect/>
          <a:stretch>
            <a:fillRect/>
          </a:stretch>
        </p:blipFill>
        <p:spPr bwMode="auto">
          <a:xfrm>
            <a:off x="-806450" y="-20638"/>
            <a:ext cx="12190413" cy="5164138"/>
          </a:xfrm>
          <a:prstGeom prst="rect">
            <a:avLst/>
          </a:prstGeom>
          <a:noFill/>
          <a:ln w="9525">
            <a:noFill/>
            <a:miter lim="800000"/>
            <a:headEnd/>
            <a:tailEnd/>
          </a:ln>
        </p:spPr>
      </p:pic>
      <p:sp>
        <p:nvSpPr>
          <p:cNvPr id="4" name="TextBox 3"/>
          <p:cNvSpPr txBox="1"/>
          <p:nvPr/>
        </p:nvSpPr>
        <p:spPr>
          <a:xfrm>
            <a:off x="1981200" y="-19050"/>
            <a:ext cx="2409506" cy="830997"/>
          </a:xfrm>
          <a:prstGeom prst="rect">
            <a:avLst/>
          </a:prstGeom>
          <a:noFill/>
        </p:spPr>
        <p:txBody>
          <a:bodyPr lIns="0" tIns="0" rIns="0" bIns="0">
            <a:spAutoFit/>
          </a:bodyPr>
          <a:lstStyle/>
          <a:p>
            <a:pPr algn="ctr" defTabSz="911322" fontAlgn="auto">
              <a:spcBef>
                <a:spcPts val="0"/>
              </a:spcBef>
              <a:spcAft>
                <a:spcPts val="0"/>
              </a:spcAft>
              <a:defRPr/>
            </a:pPr>
            <a:r>
              <a:rPr lang="ru-RU" sz="5400" b="1" spc="-150" dirty="0">
                <a:solidFill>
                  <a:schemeClr val="bg1">
                    <a:lumMod val="65000"/>
                    <a:lumOff val="35000"/>
                    <a:alpha val="32000"/>
                  </a:schemeClr>
                </a:solidFill>
                <a:latin typeface="Segoe Black" pitchFamily="34" charset="0"/>
              </a:rPr>
              <a:t>ЧТО</a:t>
            </a:r>
            <a:endParaRPr lang="en-US" sz="3200" b="1" spc="-150" dirty="0">
              <a:solidFill>
                <a:schemeClr val="bg1">
                  <a:lumMod val="65000"/>
                  <a:lumOff val="35000"/>
                  <a:alpha val="32000"/>
                </a:schemeClr>
              </a:solidFill>
              <a:latin typeface="Segoe Black" pitchFamily="34" charset="0"/>
            </a:endParaRPr>
          </a:p>
        </p:txBody>
      </p:sp>
      <p:sp>
        <p:nvSpPr>
          <p:cNvPr id="5" name="TextBox 4"/>
          <p:cNvSpPr txBox="1"/>
          <p:nvPr/>
        </p:nvSpPr>
        <p:spPr>
          <a:xfrm>
            <a:off x="-129869" y="735546"/>
            <a:ext cx="7078133" cy="615553"/>
          </a:xfrm>
          <a:prstGeom prst="rect">
            <a:avLst/>
          </a:prstGeom>
          <a:noFill/>
        </p:spPr>
        <p:txBody>
          <a:bodyPr lIns="0" tIns="0" rIns="0" bIns="0">
            <a:spAutoFit/>
          </a:bodyPr>
          <a:lstStyle/>
          <a:p>
            <a:pPr algn="ctr" defTabSz="911322" fontAlgn="auto">
              <a:spcBef>
                <a:spcPts val="0"/>
              </a:spcBef>
              <a:spcAft>
                <a:spcPts val="0"/>
              </a:spcAft>
              <a:defRPr/>
            </a:pPr>
            <a:r>
              <a:rPr lang="ru-RU" sz="2000" b="1" dirty="0">
                <a:gradFill>
                  <a:gsLst>
                    <a:gs pos="0">
                      <a:srgbClr val="231F20"/>
                    </a:gs>
                    <a:gs pos="100000">
                      <a:srgbClr val="231F20"/>
                    </a:gs>
                  </a:gsLst>
                  <a:lin ang="5400000" scaled="0"/>
                </a:gradFill>
                <a:latin typeface="Segoe Light" pitchFamily="34" charset="0"/>
              </a:rPr>
              <a:t>ВЫЧИСЛИТЕЛЬНЫЕ РЕСУРСЫ</a:t>
            </a:r>
            <a:r>
              <a:rPr lang="en-US" sz="2000" b="1" dirty="0">
                <a:gradFill>
                  <a:gsLst>
                    <a:gs pos="0">
                      <a:srgbClr val="231F20"/>
                    </a:gs>
                    <a:gs pos="100000">
                      <a:srgbClr val="231F20"/>
                    </a:gs>
                  </a:gsLst>
                  <a:lin ang="5400000" scaled="0"/>
                </a:gradFill>
                <a:latin typeface="Segoe Light" pitchFamily="34" charset="0"/>
              </a:rPr>
              <a:t> </a:t>
            </a:r>
            <a:r>
              <a:rPr lang="ru-RU" sz="2000" b="1" dirty="0">
                <a:gradFill>
                  <a:gsLst>
                    <a:gs pos="0">
                      <a:srgbClr val="231F20"/>
                    </a:gs>
                    <a:gs pos="100000">
                      <a:srgbClr val="231F20"/>
                    </a:gs>
                  </a:gsLst>
                  <a:lin ang="5400000" scaled="0"/>
                </a:gradFill>
                <a:latin typeface="Segoe Light" pitchFamily="34" charset="0"/>
              </a:rPr>
              <a:t>И ПРИЛОЖЕНИЯ</a:t>
            </a:r>
            <a:r>
              <a:rPr lang="en-US" sz="2000" b="1" dirty="0">
                <a:gradFill>
                  <a:gsLst>
                    <a:gs pos="0">
                      <a:srgbClr val="231F20"/>
                    </a:gs>
                    <a:gs pos="100000">
                      <a:srgbClr val="231F20"/>
                    </a:gs>
                  </a:gsLst>
                  <a:lin ang="5400000" scaled="0"/>
                </a:gradFill>
                <a:latin typeface="Segoe Light" pitchFamily="34" charset="0"/>
              </a:rPr>
              <a:t> </a:t>
            </a:r>
            <a:endParaRPr lang="ru-RU" sz="2000" b="1" dirty="0">
              <a:gradFill>
                <a:gsLst>
                  <a:gs pos="0">
                    <a:srgbClr val="231F20"/>
                  </a:gs>
                  <a:gs pos="100000">
                    <a:srgbClr val="231F20"/>
                  </a:gs>
                </a:gsLst>
                <a:lin ang="5400000" scaled="0"/>
              </a:gradFill>
              <a:latin typeface="Segoe Light" pitchFamily="34" charset="0"/>
            </a:endParaRPr>
          </a:p>
          <a:p>
            <a:pPr algn="ctr" defTabSz="911322" fontAlgn="auto">
              <a:spcBef>
                <a:spcPts val="0"/>
              </a:spcBef>
              <a:spcAft>
                <a:spcPts val="0"/>
              </a:spcAft>
              <a:defRPr/>
            </a:pPr>
            <a:r>
              <a:rPr lang="ru-RU" sz="2000" b="1" dirty="0">
                <a:gradFill>
                  <a:gsLst>
                    <a:gs pos="0">
                      <a:srgbClr val="231F20"/>
                    </a:gs>
                    <a:gs pos="100000">
                      <a:srgbClr val="231F20"/>
                    </a:gs>
                  </a:gsLst>
                  <a:lin ang="5400000" scaled="0"/>
                </a:gradFill>
                <a:latin typeface="Segoe Light" pitchFamily="34" charset="0"/>
              </a:rPr>
              <a:t>ЧЕРЕЗ ИНТЕРНЕТ В ВИДЕ СЕРВИСОВ</a:t>
            </a:r>
            <a:endParaRPr lang="ru-RU" sz="2000" b="1" dirty="0">
              <a:gradFill>
                <a:gsLst>
                  <a:gs pos="0">
                    <a:srgbClr val="231F20"/>
                  </a:gs>
                  <a:gs pos="100000">
                    <a:srgbClr val="231F20"/>
                  </a:gs>
                </a:gsLst>
                <a:lin ang="5400000" scaled="0"/>
              </a:gradFill>
              <a:latin typeface="Segoe Light" pitchFamily="34" charset="0"/>
            </a:endParaRPr>
          </a:p>
        </p:txBody>
      </p:sp>
      <p:sp>
        <p:nvSpPr>
          <p:cNvPr id="6" name="TextBox 5"/>
          <p:cNvSpPr txBox="1"/>
          <p:nvPr/>
        </p:nvSpPr>
        <p:spPr>
          <a:xfrm>
            <a:off x="3507656" y="3651870"/>
            <a:ext cx="2992784" cy="830997"/>
          </a:xfrm>
          <a:prstGeom prst="rect">
            <a:avLst/>
          </a:prstGeom>
          <a:noFill/>
        </p:spPr>
        <p:txBody>
          <a:bodyPr lIns="0" tIns="0" rIns="0" bIns="0">
            <a:spAutoFit/>
          </a:bodyPr>
          <a:lstStyle/>
          <a:p>
            <a:pPr algn="ctr" defTabSz="911322" fontAlgn="auto">
              <a:spcBef>
                <a:spcPts val="0"/>
              </a:spcBef>
              <a:spcAft>
                <a:spcPts val="0"/>
              </a:spcAft>
              <a:defRPr/>
            </a:pPr>
            <a:r>
              <a:rPr lang="ru-RU" sz="5400" b="1" spc="-150" dirty="0">
                <a:solidFill>
                  <a:schemeClr val="bg1">
                    <a:lumMod val="65000"/>
                    <a:lumOff val="35000"/>
                    <a:alpha val="32000"/>
                  </a:schemeClr>
                </a:solidFill>
                <a:latin typeface="Segoe Black" pitchFamily="34" charset="0"/>
              </a:rPr>
              <a:t>ЗАЧЕМ</a:t>
            </a:r>
            <a:endParaRPr lang="en-US" sz="5400" b="1" spc="-150" dirty="0">
              <a:solidFill>
                <a:schemeClr val="bg1">
                  <a:lumMod val="65000"/>
                  <a:lumOff val="35000"/>
                  <a:alpha val="32000"/>
                </a:schemeClr>
              </a:solidFill>
              <a:latin typeface="Segoe Black" pitchFamily="34" charset="0"/>
            </a:endParaRPr>
          </a:p>
        </p:txBody>
      </p:sp>
      <p:sp>
        <p:nvSpPr>
          <p:cNvPr id="7" name="TextBox 6"/>
          <p:cNvSpPr txBox="1"/>
          <p:nvPr/>
        </p:nvSpPr>
        <p:spPr>
          <a:xfrm>
            <a:off x="1979712" y="4394597"/>
            <a:ext cx="6048672" cy="615553"/>
          </a:xfrm>
          <a:prstGeom prst="rect">
            <a:avLst/>
          </a:prstGeom>
          <a:noFill/>
        </p:spPr>
        <p:txBody>
          <a:bodyPr lIns="0" tIns="0" rIns="0" bIns="0">
            <a:spAutoFit/>
          </a:bodyPr>
          <a:lstStyle/>
          <a:p>
            <a:pPr algn="ctr" defTabSz="911322" fontAlgn="auto">
              <a:spcBef>
                <a:spcPts val="0"/>
              </a:spcBef>
              <a:spcAft>
                <a:spcPts val="0"/>
              </a:spcAft>
              <a:defRPr/>
            </a:pPr>
            <a:r>
              <a:rPr lang="ru-RU" sz="2000" b="1" dirty="0">
                <a:gradFill>
                  <a:gsLst>
                    <a:gs pos="0">
                      <a:srgbClr val="231F20"/>
                    </a:gs>
                    <a:gs pos="100000">
                      <a:srgbClr val="231F20"/>
                    </a:gs>
                  </a:gsLst>
                  <a:lin ang="5400000" scaled="0"/>
                </a:gradFill>
                <a:latin typeface="Segoe Light" pitchFamily="34" charset="0"/>
              </a:rPr>
              <a:t>ГИБКОСТЬ, СКОРОСТЬ, ЭЛАСТИЧНОСТЬ</a:t>
            </a:r>
            <a:r>
              <a:rPr lang="en-US" sz="2000" b="1" dirty="0">
                <a:gradFill>
                  <a:gsLst>
                    <a:gs pos="0">
                      <a:srgbClr val="231F20"/>
                    </a:gs>
                    <a:gs pos="100000">
                      <a:srgbClr val="231F20"/>
                    </a:gs>
                  </a:gsLst>
                  <a:lin ang="5400000" scaled="0"/>
                </a:gradFill>
                <a:latin typeface="Segoe Light" pitchFamily="34" charset="0"/>
              </a:rPr>
              <a:t> &amp; </a:t>
            </a:r>
            <a:r>
              <a:rPr lang="ru-RU" sz="2000" b="1" dirty="0">
                <a:gradFill>
                  <a:gsLst>
                    <a:gs pos="0">
                      <a:srgbClr val="231F20"/>
                    </a:gs>
                    <a:gs pos="100000">
                      <a:srgbClr val="231F20"/>
                    </a:gs>
                  </a:gsLst>
                  <a:lin ang="5400000" scaled="0"/>
                </a:gradFill>
                <a:latin typeface="Segoe Light" pitchFamily="34" charset="0"/>
              </a:rPr>
              <a:t>СНИЖЕНИЕ ЗАТРАТ</a:t>
            </a:r>
            <a:endParaRPr lang="en-US" sz="2000" b="1" dirty="0">
              <a:gradFill>
                <a:gsLst>
                  <a:gs pos="0">
                    <a:srgbClr val="231F20"/>
                  </a:gs>
                  <a:gs pos="100000">
                    <a:srgbClr val="231F20"/>
                  </a:gs>
                </a:gsLst>
                <a:lin ang="5400000" scaled="0"/>
              </a:gradFill>
              <a:latin typeface="Segoe Light" pitchFamily="34" charset="0"/>
            </a:endParaRPr>
          </a:p>
        </p:txBody>
      </p:sp>
      <p:cxnSp>
        <p:nvCxnSpPr>
          <p:cNvPr id="8" name="Straight Connector 7"/>
          <p:cNvCxnSpPr/>
          <p:nvPr/>
        </p:nvCxnSpPr>
        <p:spPr>
          <a:xfrm>
            <a:off x="395288" y="715963"/>
            <a:ext cx="6105525" cy="0"/>
          </a:xfrm>
          <a:prstGeom prst="line">
            <a:avLst/>
          </a:prstGeom>
          <a:ln>
            <a:solidFill>
              <a:schemeClr val="bg1">
                <a:alpha val="46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297113" y="4371975"/>
            <a:ext cx="5418137" cy="0"/>
          </a:xfrm>
          <a:prstGeom prst="line">
            <a:avLst/>
          </a:prstGeom>
          <a:ln>
            <a:solidFill>
              <a:schemeClr val="bg1">
                <a:alpha val="46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2" presetClass="entr" presetSubtype="4"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1000"/>
                                        <p:tgtEl>
                                          <p:spTgt spid="4"/>
                                        </p:tgtEl>
                                      </p:cBhvr>
                                    </p:animEffect>
                                  </p:childTnLst>
                                </p:cTn>
                              </p:par>
                            </p:childTnLst>
                          </p:cTn>
                        </p:par>
                        <p:par>
                          <p:cTn id="11" fill="hold">
                            <p:stCondLst>
                              <p:cond delay="12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700"/>
                            </p:stCondLst>
                            <p:childTnLst>
                              <p:par>
                                <p:cTn id="16" presetID="16" presetClass="entr" presetSubtype="2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par>
                                <p:cTn id="19" presetID="22" presetClass="entr" presetSubtype="4"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1000"/>
                                        <p:tgtEl>
                                          <p:spTgt spid="6"/>
                                        </p:tgtEl>
                                      </p:cBhvr>
                                    </p:animEffect>
                                  </p:childTnLst>
                                </p:cTn>
                              </p:par>
                            </p:childTnLst>
                          </p:cTn>
                        </p:par>
                        <p:par>
                          <p:cTn id="22" fill="hold">
                            <p:stCondLst>
                              <p:cond delay="29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21" name="Picture 22"/>
          <p:cNvPicPr>
            <a:picLocks noChangeAspect="1"/>
          </p:cNvPicPr>
          <p:nvPr/>
        </p:nvPicPr>
        <p:blipFill>
          <a:blip r:embed="rId3"/>
          <a:srcRect/>
          <a:stretch>
            <a:fillRect/>
          </a:stretch>
        </p:blipFill>
        <p:spPr bwMode="auto">
          <a:xfrm>
            <a:off x="0" y="1588"/>
            <a:ext cx="9144000" cy="5141912"/>
          </a:xfrm>
          <a:prstGeom prst="rect">
            <a:avLst/>
          </a:prstGeom>
          <a:blipFill dpi="0" rotWithShape="1">
            <a:blip r:embed="rId4">
              <a:alphaModFix amt="55000"/>
            </a:blip>
            <a:srcRect/>
            <a:stretch>
              <a:fillRect/>
            </a:stretch>
          </a:blipFill>
          <a:ln w="55000" cmpd="thickThin" algn="ctr">
            <a:noFill/>
            <a:miter lim="800000"/>
            <a:headEnd/>
            <a:tailEnd/>
          </a:ln>
        </p:spPr>
      </p:pic>
      <p:grpSp>
        <p:nvGrpSpPr>
          <p:cNvPr id="389122" name="Group 1"/>
          <p:cNvGrpSpPr>
            <a:grpSpLocks/>
          </p:cNvGrpSpPr>
          <p:nvPr/>
        </p:nvGrpSpPr>
        <p:grpSpPr bwMode="auto">
          <a:xfrm>
            <a:off x="3236913" y="3705225"/>
            <a:ext cx="5426075" cy="785813"/>
            <a:chOff x="4313861" y="5017172"/>
            <a:chExt cx="7232904" cy="1047757"/>
          </a:xfrm>
        </p:grpSpPr>
        <p:grpSp>
          <p:nvGrpSpPr>
            <p:cNvPr id="8" name="Cube 7"/>
            <p:cNvGrpSpPr>
              <a:grpSpLocks/>
            </p:cNvGrpSpPr>
            <p:nvPr/>
          </p:nvGrpSpPr>
          <p:grpSpPr bwMode="auto">
            <a:xfrm>
              <a:off x="4290456" y="4993640"/>
              <a:ext cx="7280792" cy="1097280"/>
              <a:chOff x="3218688" y="3688080"/>
              <a:chExt cx="5462016" cy="822960"/>
            </a:xfrm>
          </p:grpSpPr>
          <p:pic>
            <p:nvPicPr>
              <p:cNvPr id="389154" name="Cube 7"/>
              <p:cNvPicPr>
                <a:picLocks noChangeArrowheads="1"/>
              </p:cNvPicPr>
              <p:nvPr/>
            </p:nvPicPr>
            <p:blipFill>
              <a:blip r:embed="rId5"/>
              <a:srcRect/>
              <a:stretch>
                <a:fillRect/>
              </a:stretch>
            </p:blipFill>
            <p:spPr bwMode="auto">
              <a:xfrm>
                <a:off x="3218688" y="3688080"/>
                <a:ext cx="5462016" cy="822960"/>
              </a:xfrm>
              <a:prstGeom prst="rect">
                <a:avLst/>
              </a:prstGeom>
              <a:noFill/>
            </p:spPr>
          </p:pic>
          <p:sp>
            <p:nvSpPr>
              <p:cNvPr id="389155" name="Text Box 35"/>
              <p:cNvSpPr txBox="1">
                <a:spLocks noChangeArrowheads="1"/>
              </p:cNvSpPr>
              <p:nvPr/>
            </p:nvSpPr>
            <p:spPr bwMode="auto">
              <a:xfrm>
                <a:off x="3236246" y="3902184"/>
                <a:ext cx="5229637" cy="589363"/>
              </a:xfrm>
              <a:prstGeom prst="rect">
                <a:avLst/>
              </a:prstGeom>
              <a:noFill/>
              <a:ln w="9525">
                <a:noFill/>
                <a:miter lim="800000"/>
                <a:headEnd/>
                <a:tailEnd/>
              </a:ln>
            </p:spPr>
            <p:txBody>
              <a:bodyPr lIns="121899" tIns="60949" rIns="121899" bIns="60949" anchor="ctr"/>
              <a:lstStyle/>
              <a:p>
                <a:pPr algn="ctr" defTabSz="685800"/>
                <a:endParaRPr lang="ru-RU" sz="1400">
                  <a:solidFill>
                    <a:srgbClr val="FFFFFF"/>
                  </a:solidFill>
                  <a:latin typeface="Segoe UI"/>
                </a:endParaRPr>
              </a:p>
            </p:txBody>
          </p:sp>
        </p:grpSp>
        <p:sp>
          <p:nvSpPr>
            <p:cNvPr id="22" name="Rectangle 21"/>
            <p:cNvSpPr/>
            <p:nvPr/>
          </p:nvSpPr>
          <p:spPr>
            <a:xfrm>
              <a:off x="4505280" y="5322815"/>
              <a:ext cx="2108092" cy="718116"/>
            </a:xfrm>
            <a:prstGeom prst="rect">
              <a:avLst/>
            </a:prstGeom>
          </p:spPr>
          <p:txBody>
            <a:bodyPr wrap="none" lIns="121899" tIns="60949" rIns="121899" bIns="60949">
              <a:spAutoFit/>
            </a:bodyPr>
            <a:lstStyle/>
            <a:p>
              <a:pPr algn="ctr" defTabSz="685835" fontAlgn="auto">
                <a:spcBef>
                  <a:spcPts val="0"/>
                </a:spcBef>
                <a:spcAft>
                  <a:spcPts val="0"/>
                </a:spcAft>
                <a:defRPr/>
              </a:pPr>
              <a:r>
                <a:rPr lang="en-US" sz="2700" dirty="0">
                  <a:gradFill>
                    <a:gsLst>
                      <a:gs pos="0">
                        <a:srgbClr val="FFFFFF"/>
                      </a:gs>
                      <a:gs pos="90000">
                        <a:srgbClr val="FFFFFF"/>
                      </a:gs>
                    </a:gsLst>
                    <a:lin ang="5400000" scaled="1"/>
                  </a:gradFill>
                  <a:latin typeface="Segoe Condensed" pitchFamily="34" charset="0"/>
                </a:rPr>
                <a:t>Mainframe</a:t>
              </a:r>
            </a:p>
          </p:txBody>
        </p:sp>
      </p:grpSp>
      <p:grpSp>
        <p:nvGrpSpPr>
          <p:cNvPr id="389123" name="Group 3"/>
          <p:cNvGrpSpPr>
            <a:grpSpLocks/>
          </p:cNvGrpSpPr>
          <p:nvPr/>
        </p:nvGrpSpPr>
        <p:grpSpPr bwMode="auto">
          <a:xfrm>
            <a:off x="3579813" y="3070225"/>
            <a:ext cx="5083175" cy="785813"/>
            <a:chOff x="4771061" y="4170128"/>
            <a:chExt cx="6775704" cy="1047757"/>
          </a:xfrm>
        </p:grpSpPr>
        <p:grpSp>
          <p:nvGrpSpPr>
            <p:cNvPr id="9" name="Cube 8"/>
            <p:cNvGrpSpPr>
              <a:grpSpLocks/>
            </p:cNvGrpSpPr>
            <p:nvPr/>
          </p:nvGrpSpPr>
          <p:grpSpPr bwMode="auto">
            <a:xfrm>
              <a:off x="4745516" y="4148328"/>
              <a:ext cx="6825742" cy="1097280"/>
              <a:chOff x="3560064" y="3054096"/>
              <a:chExt cx="5120640" cy="822960"/>
            </a:xfrm>
          </p:grpSpPr>
          <p:pic>
            <p:nvPicPr>
              <p:cNvPr id="389150" name="Cube 8"/>
              <p:cNvPicPr>
                <a:picLocks noChangeArrowheads="1"/>
              </p:cNvPicPr>
              <p:nvPr/>
            </p:nvPicPr>
            <p:blipFill>
              <a:blip r:embed="rId6"/>
              <a:srcRect/>
              <a:stretch>
                <a:fillRect/>
              </a:stretch>
            </p:blipFill>
            <p:spPr bwMode="auto">
              <a:xfrm>
                <a:off x="3560064" y="3054096"/>
                <a:ext cx="5120640" cy="822960"/>
              </a:xfrm>
              <a:prstGeom prst="rect">
                <a:avLst/>
              </a:prstGeom>
              <a:noFill/>
            </p:spPr>
          </p:pic>
          <p:sp>
            <p:nvSpPr>
              <p:cNvPr id="389151" name="Text Box 31"/>
              <p:cNvSpPr txBox="1">
                <a:spLocks noChangeArrowheads="1"/>
              </p:cNvSpPr>
              <p:nvPr/>
            </p:nvSpPr>
            <p:spPr bwMode="auto">
              <a:xfrm>
                <a:off x="3579228" y="3266901"/>
                <a:ext cx="4886648" cy="589363"/>
              </a:xfrm>
              <a:prstGeom prst="rect">
                <a:avLst/>
              </a:prstGeom>
              <a:noFill/>
              <a:ln w="9525">
                <a:noFill/>
                <a:miter lim="800000"/>
                <a:headEnd/>
                <a:tailEnd/>
              </a:ln>
            </p:spPr>
            <p:txBody>
              <a:bodyPr lIns="121899" tIns="60949" rIns="121899" bIns="60949" anchor="ctr"/>
              <a:lstStyle/>
              <a:p>
                <a:pPr algn="ctr" defTabSz="685800"/>
                <a:endParaRPr lang="ru-RU" sz="1400">
                  <a:solidFill>
                    <a:srgbClr val="FFFFFF"/>
                  </a:solidFill>
                  <a:latin typeface="Segoe UI"/>
                </a:endParaRPr>
              </a:p>
            </p:txBody>
          </p:sp>
        </p:grpSp>
        <p:sp>
          <p:nvSpPr>
            <p:cNvPr id="29" name="Rectangle 28"/>
            <p:cNvSpPr/>
            <p:nvPr/>
          </p:nvSpPr>
          <p:spPr>
            <a:xfrm>
              <a:off x="5195505" y="4467548"/>
              <a:ext cx="2430745" cy="718116"/>
            </a:xfrm>
            <a:prstGeom prst="rect">
              <a:avLst/>
            </a:prstGeom>
          </p:spPr>
          <p:txBody>
            <a:bodyPr wrap="none" lIns="121899" tIns="60949" rIns="121899" bIns="60949">
              <a:spAutoFit/>
            </a:bodyPr>
            <a:lstStyle/>
            <a:p>
              <a:pPr algn="ctr" defTabSz="685835" fontAlgn="auto">
                <a:spcBef>
                  <a:spcPts val="0"/>
                </a:spcBef>
                <a:spcAft>
                  <a:spcPts val="0"/>
                </a:spcAft>
                <a:defRPr/>
              </a:pPr>
              <a:r>
                <a:rPr lang="en-US" sz="2700" dirty="0">
                  <a:gradFill>
                    <a:gsLst>
                      <a:gs pos="0">
                        <a:srgbClr val="FFFFFF"/>
                      </a:gs>
                      <a:gs pos="90000">
                        <a:srgbClr val="FFFFFF"/>
                      </a:gs>
                    </a:gsLst>
                    <a:lin ang="5400000" scaled="1"/>
                  </a:gradFill>
                  <a:latin typeface="Segoe Condensed" pitchFamily="34" charset="0"/>
                </a:rPr>
                <a:t>Client-Server</a:t>
              </a:r>
            </a:p>
          </p:txBody>
        </p:sp>
      </p:grpSp>
      <p:grpSp>
        <p:nvGrpSpPr>
          <p:cNvPr id="389124" name="Group 4"/>
          <p:cNvGrpSpPr>
            <a:grpSpLocks/>
          </p:cNvGrpSpPr>
          <p:nvPr/>
        </p:nvGrpSpPr>
        <p:grpSpPr bwMode="auto">
          <a:xfrm>
            <a:off x="3922713" y="2435225"/>
            <a:ext cx="4740275" cy="785813"/>
            <a:chOff x="5228261" y="3323084"/>
            <a:chExt cx="6318504" cy="1047757"/>
          </a:xfrm>
        </p:grpSpPr>
        <p:grpSp>
          <p:nvGrpSpPr>
            <p:cNvPr id="10" name="Cube 9"/>
            <p:cNvGrpSpPr>
              <a:grpSpLocks/>
            </p:cNvGrpSpPr>
            <p:nvPr/>
          </p:nvGrpSpPr>
          <p:grpSpPr bwMode="auto">
            <a:xfrm>
              <a:off x="5200566" y="3294888"/>
              <a:ext cx="6370693" cy="1097280"/>
              <a:chOff x="3901440" y="2414016"/>
              <a:chExt cx="4779264" cy="822960"/>
            </a:xfrm>
          </p:grpSpPr>
          <p:pic>
            <p:nvPicPr>
              <p:cNvPr id="389146" name="Cube 9"/>
              <p:cNvPicPr>
                <a:picLocks noChangeArrowheads="1"/>
              </p:cNvPicPr>
              <p:nvPr/>
            </p:nvPicPr>
            <p:blipFill>
              <a:blip r:embed="rId7"/>
              <a:srcRect/>
              <a:stretch>
                <a:fillRect/>
              </a:stretch>
            </p:blipFill>
            <p:spPr bwMode="auto">
              <a:xfrm>
                <a:off x="3901440" y="2414016"/>
                <a:ext cx="4779264" cy="822960"/>
              </a:xfrm>
              <a:prstGeom prst="rect">
                <a:avLst/>
              </a:prstGeom>
              <a:noFill/>
            </p:spPr>
          </p:pic>
          <p:sp>
            <p:nvSpPr>
              <p:cNvPr id="389147" name="Text Box 27"/>
              <p:cNvSpPr txBox="1">
                <a:spLocks noChangeArrowheads="1"/>
              </p:cNvSpPr>
              <p:nvPr/>
            </p:nvSpPr>
            <p:spPr bwMode="auto">
              <a:xfrm>
                <a:off x="3922217" y="2631618"/>
                <a:ext cx="4543658" cy="589363"/>
              </a:xfrm>
              <a:prstGeom prst="rect">
                <a:avLst/>
              </a:prstGeom>
              <a:noFill/>
              <a:ln w="9525">
                <a:noFill/>
                <a:miter lim="800000"/>
                <a:headEnd/>
                <a:tailEnd/>
              </a:ln>
            </p:spPr>
            <p:txBody>
              <a:bodyPr lIns="121899" tIns="60949" rIns="121899" bIns="60949" anchor="ctr"/>
              <a:lstStyle/>
              <a:p>
                <a:pPr algn="ctr" defTabSz="685800"/>
                <a:endParaRPr lang="ru-RU" sz="1400">
                  <a:solidFill>
                    <a:srgbClr val="FFFFFF"/>
                  </a:solidFill>
                  <a:latin typeface="Segoe UI"/>
                </a:endParaRPr>
              </a:p>
            </p:txBody>
          </p:sp>
        </p:grpSp>
        <p:sp>
          <p:nvSpPr>
            <p:cNvPr id="14" name="Rectangle 13"/>
            <p:cNvSpPr/>
            <p:nvPr/>
          </p:nvSpPr>
          <p:spPr>
            <a:xfrm>
              <a:off x="5863101" y="3645909"/>
              <a:ext cx="1069616" cy="718116"/>
            </a:xfrm>
            <a:prstGeom prst="rect">
              <a:avLst/>
            </a:prstGeom>
          </p:spPr>
          <p:txBody>
            <a:bodyPr wrap="none" lIns="121899" tIns="60949" rIns="121899" bIns="60949">
              <a:spAutoFit/>
            </a:bodyPr>
            <a:lstStyle/>
            <a:p>
              <a:pPr algn="ctr" defTabSz="685835" fontAlgn="auto">
                <a:spcBef>
                  <a:spcPts val="0"/>
                </a:spcBef>
                <a:spcAft>
                  <a:spcPts val="0"/>
                </a:spcAft>
                <a:defRPr/>
              </a:pPr>
              <a:r>
                <a:rPr lang="en-US" sz="2700" dirty="0">
                  <a:gradFill>
                    <a:gsLst>
                      <a:gs pos="0">
                        <a:srgbClr val="FFFFFF"/>
                      </a:gs>
                      <a:gs pos="90000">
                        <a:srgbClr val="FFFFFF"/>
                      </a:gs>
                    </a:gsLst>
                    <a:lin ang="5400000" scaled="1"/>
                  </a:gradFill>
                  <a:latin typeface="Segoe Condensed" pitchFamily="34" charset="0"/>
                </a:rPr>
                <a:t>Web</a:t>
              </a:r>
            </a:p>
          </p:txBody>
        </p:sp>
      </p:grpSp>
      <p:grpSp>
        <p:nvGrpSpPr>
          <p:cNvPr id="389125" name="Group 5"/>
          <p:cNvGrpSpPr>
            <a:grpSpLocks/>
          </p:cNvGrpSpPr>
          <p:nvPr/>
        </p:nvGrpSpPr>
        <p:grpSpPr bwMode="auto">
          <a:xfrm>
            <a:off x="4267200" y="1800225"/>
            <a:ext cx="4395788" cy="785813"/>
            <a:chOff x="5689028" y="2476040"/>
            <a:chExt cx="5857737" cy="1047757"/>
          </a:xfrm>
        </p:grpSpPr>
        <p:grpSp>
          <p:nvGrpSpPr>
            <p:cNvPr id="11" name="Cube 10"/>
            <p:cNvGrpSpPr>
              <a:grpSpLocks/>
            </p:cNvGrpSpPr>
            <p:nvPr/>
          </p:nvGrpSpPr>
          <p:grpSpPr bwMode="auto">
            <a:xfrm>
              <a:off x="5663708" y="2449576"/>
              <a:ext cx="5907517" cy="1097280"/>
              <a:chOff x="4248912" y="1780032"/>
              <a:chExt cx="4431792" cy="822960"/>
            </a:xfrm>
          </p:grpSpPr>
          <p:pic>
            <p:nvPicPr>
              <p:cNvPr id="389142" name="Cube 10"/>
              <p:cNvPicPr>
                <a:picLocks noChangeArrowheads="1"/>
              </p:cNvPicPr>
              <p:nvPr/>
            </p:nvPicPr>
            <p:blipFill>
              <a:blip r:embed="rId8"/>
              <a:srcRect/>
              <a:stretch>
                <a:fillRect/>
              </a:stretch>
            </p:blipFill>
            <p:spPr bwMode="auto">
              <a:xfrm>
                <a:off x="4248912" y="1780032"/>
                <a:ext cx="4431792" cy="822960"/>
              </a:xfrm>
              <a:prstGeom prst="rect">
                <a:avLst/>
              </a:prstGeom>
              <a:noFill/>
            </p:spPr>
          </p:pic>
          <p:sp>
            <p:nvSpPr>
              <p:cNvPr id="389143" name="Text Box 23"/>
              <p:cNvSpPr txBox="1">
                <a:spLocks noChangeArrowheads="1"/>
              </p:cNvSpPr>
              <p:nvPr/>
            </p:nvSpPr>
            <p:spPr bwMode="auto">
              <a:xfrm>
                <a:off x="4267907" y="1996335"/>
                <a:ext cx="4197993" cy="589363"/>
              </a:xfrm>
              <a:prstGeom prst="rect">
                <a:avLst/>
              </a:prstGeom>
              <a:noFill/>
              <a:ln w="9525">
                <a:noFill/>
                <a:miter lim="800000"/>
                <a:headEnd/>
                <a:tailEnd/>
              </a:ln>
            </p:spPr>
            <p:txBody>
              <a:bodyPr lIns="121899" tIns="60949" rIns="121899" bIns="60949" anchor="ctr"/>
              <a:lstStyle/>
              <a:p>
                <a:pPr algn="ctr" defTabSz="685800"/>
                <a:endParaRPr lang="ru-RU" sz="1400">
                  <a:solidFill>
                    <a:srgbClr val="FFFFFF"/>
                  </a:solidFill>
                  <a:latin typeface="Segoe UI"/>
                </a:endParaRPr>
              </a:p>
            </p:txBody>
          </p:sp>
        </p:grpSp>
        <p:sp>
          <p:nvSpPr>
            <p:cNvPr id="15" name="Rectangle 14"/>
            <p:cNvSpPr/>
            <p:nvPr/>
          </p:nvSpPr>
          <p:spPr>
            <a:xfrm>
              <a:off x="6384018" y="2773471"/>
              <a:ext cx="1024744" cy="718116"/>
            </a:xfrm>
            <a:prstGeom prst="rect">
              <a:avLst/>
            </a:prstGeom>
          </p:spPr>
          <p:txBody>
            <a:bodyPr wrap="none" lIns="121899" tIns="60949" rIns="121899" bIns="60949">
              <a:spAutoFit/>
            </a:bodyPr>
            <a:lstStyle/>
            <a:p>
              <a:pPr algn="ctr" defTabSz="685835" fontAlgn="auto">
                <a:spcBef>
                  <a:spcPts val="0"/>
                </a:spcBef>
                <a:spcAft>
                  <a:spcPts val="0"/>
                </a:spcAft>
                <a:defRPr/>
              </a:pPr>
              <a:r>
                <a:rPr lang="en-US" sz="2700" dirty="0">
                  <a:gradFill>
                    <a:gsLst>
                      <a:gs pos="0">
                        <a:srgbClr val="FFFFFF"/>
                      </a:gs>
                      <a:gs pos="90000">
                        <a:srgbClr val="FFFFFF"/>
                      </a:gs>
                    </a:gsLst>
                    <a:lin ang="5400000" scaled="1"/>
                  </a:gradFill>
                  <a:latin typeface="Segoe Condensed" pitchFamily="34" charset="0"/>
                </a:rPr>
                <a:t>SOA</a:t>
              </a:r>
            </a:p>
          </p:txBody>
        </p:sp>
      </p:grpSp>
      <p:grpSp>
        <p:nvGrpSpPr>
          <p:cNvPr id="389126" name="Group 6"/>
          <p:cNvGrpSpPr>
            <a:grpSpLocks/>
          </p:cNvGrpSpPr>
          <p:nvPr/>
        </p:nvGrpSpPr>
        <p:grpSpPr bwMode="auto">
          <a:xfrm>
            <a:off x="4605338" y="1165225"/>
            <a:ext cx="4057650" cy="785813"/>
            <a:chOff x="6138714" y="1628996"/>
            <a:chExt cx="5408051" cy="1047757"/>
          </a:xfrm>
        </p:grpSpPr>
        <p:grpSp>
          <p:nvGrpSpPr>
            <p:cNvPr id="12" name="Cube 11"/>
            <p:cNvGrpSpPr>
              <a:grpSpLocks/>
            </p:cNvGrpSpPr>
            <p:nvPr/>
          </p:nvGrpSpPr>
          <p:grpSpPr bwMode="auto">
            <a:xfrm>
              <a:off x="6110635" y="1604264"/>
              <a:ext cx="5460593" cy="1097280"/>
              <a:chOff x="4584192" y="1146048"/>
              <a:chExt cx="4096512" cy="822960"/>
            </a:xfrm>
          </p:grpSpPr>
          <p:pic>
            <p:nvPicPr>
              <p:cNvPr id="389138" name="Cube 11"/>
              <p:cNvPicPr>
                <a:picLocks noChangeArrowheads="1"/>
              </p:cNvPicPr>
              <p:nvPr/>
            </p:nvPicPr>
            <p:blipFill>
              <a:blip r:embed="rId9"/>
              <a:srcRect/>
              <a:stretch>
                <a:fillRect/>
              </a:stretch>
            </p:blipFill>
            <p:spPr bwMode="auto">
              <a:xfrm>
                <a:off x="4584192" y="1146048"/>
                <a:ext cx="4096512" cy="822960"/>
              </a:xfrm>
              <a:prstGeom prst="rect">
                <a:avLst/>
              </a:prstGeom>
              <a:noFill/>
            </p:spPr>
          </p:pic>
          <p:sp>
            <p:nvSpPr>
              <p:cNvPr id="389139" name="Text Box 19"/>
              <p:cNvSpPr txBox="1">
                <a:spLocks noChangeArrowheads="1"/>
              </p:cNvSpPr>
              <p:nvPr/>
            </p:nvSpPr>
            <p:spPr bwMode="auto">
              <a:xfrm>
                <a:off x="4605257" y="1361052"/>
                <a:ext cx="3860641" cy="589363"/>
              </a:xfrm>
              <a:prstGeom prst="rect">
                <a:avLst/>
              </a:prstGeom>
              <a:noFill/>
              <a:ln w="9525">
                <a:noFill/>
                <a:miter lim="800000"/>
                <a:headEnd/>
                <a:tailEnd/>
              </a:ln>
            </p:spPr>
            <p:txBody>
              <a:bodyPr lIns="121899" tIns="60949" rIns="121899" bIns="60949" anchor="ctr"/>
              <a:lstStyle/>
              <a:p>
                <a:pPr algn="ctr" defTabSz="685800"/>
                <a:endParaRPr lang="ru-RU" sz="1400">
                  <a:solidFill>
                    <a:srgbClr val="FFFFFF"/>
                  </a:solidFill>
                  <a:latin typeface="Segoe UI"/>
                </a:endParaRPr>
              </a:p>
            </p:txBody>
          </p:sp>
        </p:grpSp>
        <p:pic>
          <p:nvPicPr>
            <p:cNvPr id="16" name="Rectangle 15"/>
            <p:cNvPicPr>
              <a:picLocks noChangeArrowheads="1"/>
            </p:cNvPicPr>
            <p:nvPr/>
          </p:nvPicPr>
          <p:blipFill>
            <a:blip r:embed="rId10"/>
            <a:srcRect/>
            <a:stretch>
              <a:fillRect/>
            </a:stretch>
          </p:blipFill>
          <p:spPr bwMode="auto">
            <a:xfrm>
              <a:off x="6427544" y="1880616"/>
              <a:ext cx="1730813" cy="772160"/>
            </a:xfrm>
            <a:prstGeom prst="rect">
              <a:avLst/>
            </a:prstGeom>
            <a:noFill/>
          </p:spPr>
        </p:pic>
      </p:grpSp>
      <p:pic>
        <p:nvPicPr>
          <p:cNvPr id="3" name="Title 2"/>
          <p:cNvPicPr>
            <a:picLocks noGrp="1" noChangeArrowheads="1"/>
          </p:cNvPicPr>
          <p:nvPr>
            <p:ph type="title"/>
          </p:nvPr>
        </p:nvPicPr>
        <p:blipFill>
          <a:blip r:embed="rId11"/>
          <a:srcRect/>
          <a:stretch>
            <a:fillRect/>
          </a:stretch>
        </p:blipFill>
        <p:spPr bwMode="auto">
          <a:xfrm>
            <a:off x="73025" y="6350"/>
            <a:ext cx="8686800" cy="779463"/>
          </a:xfrm>
        </p:spPr>
      </p:pic>
      <p:sp>
        <p:nvSpPr>
          <p:cNvPr id="24" name="Rectangle 23"/>
          <p:cNvSpPr/>
          <p:nvPr/>
        </p:nvSpPr>
        <p:spPr>
          <a:xfrm>
            <a:off x="0" y="3281363"/>
            <a:ext cx="3579813" cy="569912"/>
          </a:xfrm>
          <a:prstGeom prst="rect">
            <a:avLst/>
          </a:prstGeom>
          <a:gradFill flip="none" rotWithShape="1">
            <a:gsLst>
              <a:gs pos="0">
                <a:schemeClr val="tx1">
                  <a:alpha val="0"/>
                </a:schemeClr>
              </a:gs>
              <a:gs pos="50000">
                <a:schemeClr val="tx1">
                  <a:alpha val="23000"/>
                </a:schemeClr>
              </a:gs>
              <a:gs pos="100000">
                <a:schemeClr val="tx1">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anchor="ctr"/>
          <a:lstStyle/>
          <a:p>
            <a:pPr algn="ctr" defTabSz="685835" fontAlgn="auto">
              <a:spcBef>
                <a:spcPts val="0"/>
              </a:spcBef>
              <a:spcAft>
                <a:spcPts val="0"/>
              </a:spcAft>
              <a:defRPr/>
            </a:pPr>
            <a:endParaRPr lang="en-US" sz="1400" dirty="0">
              <a:solidFill>
                <a:srgbClr val="FFFFFF"/>
              </a:solidFill>
            </a:endParaRPr>
          </a:p>
        </p:txBody>
      </p:sp>
      <p:sp>
        <p:nvSpPr>
          <p:cNvPr id="26" name="Rectangle 25"/>
          <p:cNvSpPr/>
          <p:nvPr/>
        </p:nvSpPr>
        <p:spPr>
          <a:xfrm>
            <a:off x="0" y="3916363"/>
            <a:ext cx="3230563" cy="569912"/>
          </a:xfrm>
          <a:prstGeom prst="rect">
            <a:avLst/>
          </a:prstGeom>
          <a:gradFill flip="none" rotWithShape="1">
            <a:gsLst>
              <a:gs pos="0">
                <a:schemeClr val="tx1">
                  <a:alpha val="0"/>
                </a:schemeClr>
              </a:gs>
              <a:gs pos="50000">
                <a:schemeClr val="tx1">
                  <a:alpha val="23000"/>
                </a:schemeClr>
              </a:gs>
              <a:gs pos="100000">
                <a:schemeClr val="tx1">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anchor="ctr"/>
          <a:lstStyle/>
          <a:p>
            <a:pPr algn="ctr" defTabSz="685835" fontAlgn="auto">
              <a:spcBef>
                <a:spcPts val="0"/>
              </a:spcBef>
              <a:spcAft>
                <a:spcPts val="0"/>
              </a:spcAft>
              <a:defRPr/>
            </a:pPr>
            <a:endParaRPr lang="en-US" sz="1400" dirty="0">
              <a:solidFill>
                <a:srgbClr val="FFFFFF"/>
              </a:solidFill>
            </a:endParaRPr>
          </a:p>
        </p:txBody>
      </p:sp>
      <p:sp>
        <p:nvSpPr>
          <p:cNvPr id="27" name="Rectangle 26"/>
          <p:cNvSpPr/>
          <p:nvPr/>
        </p:nvSpPr>
        <p:spPr>
          <a:xfrm>
            <a:off x="0" y="2646363"/>
            <a:ext cx="3916363" cy="569912"/>
          </a:xfrm>
          <a:prstGeom prst="rect">
            <a:avLst/>
          </a:prstGeom>
          <a:gradFill flip="none" rotWithShape="1">
            <a:gsLst>
              <a:gs pos="0">
                <a:schemeClr val="tx1">
                  <a:alpha val="0"/>
                </a:schemeClr>
              </a:gs>
              <a:gs pos="50000">
                <a:schemeClr val="tx1">
                  <a:alpha val="23000"/>
                </a:schemeClr>
              </a:gs>
              <a:gs pos="100000">
                <a:schemeClr val="tx1">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anchor="ctr"/>
          <a:lstStyle/>
          <a:p>
            <a:pPr algn="ctr" defTabSz="685835" fontAlgn="auto">
              <a:spcBef>
                <a:spcPts val="0"/>
              </a:spcBef>
              <a:spcAft>
                <a:spcPts val="0"/>
              </a:spcAft>
              <a:defRPr/>
            </a:pPr>
            <a:endParaRPr lang="en-US" sz="1400" dirty="0">
              <a:solidFill>
                <a:srgbClr val="FFFFFF"/>
              </a:solidFill>
            </a:endParaRPr>
          </a:p>
        </p:txBody>
      </p:sp>
      <p:sp>
        <p:nvSpPr>
          <p:cNvPr id="28" name="Rectangle 27"/>
          <p:cNvSpPr/>
          <p:nvPr/>
        </p:nvSpPr>
        <p:spPr>
          <a:xfrm>
            <a:off x="0" y="2011363"/>
            <a:ext cx="4267200" cy="569912"/>
          </a:xfrm>
          <a:prstGeom prst="rect">
            <a:avLst/>
          </a:prstGeom>
          <a:gradFill flip="none" rotWithShape="1">
            <a:gsLst>
              <a:gs pos="0">
                <a:schemeClr val="tx1">
                  <a:alpha val="0"/>
                </a:schemeClr>
              </a:gs>
              <a:gs pos="50000">
                <a:schemeClr val="tx1">
                  <a:alpha val="23000"/>
                </a:schemeClr>
              </a:gs>
              <a:gs pos="100000">
                <a:schemeClr val="tx1">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anchor="ctr"/>
          <a:lstStyle/>
          <a:p>
            <a:pPr algn="ctr" defTabSz="685835" fontAlgn="auto">
              <a:spcBef>
                <a:spcPts val="0"/>
              </a:spcBef>
              <a:spcAft>
                <a:spcPts val="0"/>
              </a:spcAft>
              <a:defRPr/>
            </a:pPr>
            <a:endParaRPr lang="en-US" sz="1400" dirty="0">
              <a:solidFill>
                <a:srgbClr val="FFFFFF"/>
              </a:solidFill>
            </a:endParaRPr>
          </a:p>
        </p:txBody>
      </p:sp>
      <p:sp>
        <p:nvSpPr>
          <p:cNvPr id="30" name="Rectangle 29"/>
          <p:cNvSpPr/>
          <p:nvPr/>
        </p:nvSpPr>
        <p:spPr>
          <a:xfrm>
            <a:off x="0" y="1376363"/>
            <a:ext cx="4600575" cy="568325"/>
          </a:xfrm>
          <a:prstGeom prst="rect">
            <a:avLst/>
          </a:prstGeom>
          <a:gradFill flip="none" rotWithShape="1">
            <a:gsLst>
              <a:gs pos="0">
                <a:schemeClr val="tx1">
                  <a:alpha val="0"/>
                </a:schemeClr>
              </a:gs>
              <a:gs pos="50000">
                <a:schemeClr val="tx1">
                  <a:alpha val="23000"/>
                </a:schemeClr>
              </a:gs>
              <a:gs pos="100000">
                <a:schemeClr val="tx1">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anchor="ctr"/>
          <a:lstStyle/>
          <a:p>
            <a:pPr algn="ctr" defTabSz="685835" fontAlgn="auto">
              <a:spcBef>
                <a:spcPts val="0"/>
              </a:spcBef>
              <a:spcAft>
                <a:spcPts val="0"/>
              </a:spcAft>
              <a:defRPr/>
            </a:pPr>
            <a:endParaRPr lang="en-US" sz="1400" dirty="0">
              <a:solidFill>
                <a:srgbClr val="FFFFFF"/>
              </a:solidFill>
            </a:endParaRPr>
          </a:p>
        </p:txBody>
      </p:sp>
      <p:pic>
        <p:nvPicPr>
          <p:cNvPr id="31" name="TextBox 30"/>
          <p:cNvPicPr>
            <a:picLocks noChangeArrowheads="1"/>
          </p:cNvPicPr>
          <p:nvPr/>
        </p:nvPicPr>
        <p:blipFill>
          <a:blip r:embed="rId12"/>
          <a:srcRect/>
          <a:stretch>
            <a:fillRect/>
          </a:stretch>
        </p:blipFill>
        <p:spPr bwMode="auto">
          <a:xfrm>
            <a:off x="963613" y="3590925"/>
            <a:ext cx="2974975" cy="1084263"/>
          </a:xfrm>
          <a:prstGeom prst="rect">
            <a:avLst/>
          </a:prstGeom>
          <a:noFill/>
        </p:spPr>
      </p:pic>
      <p:pic>
        <p:nvPicPr>
          <p:cNvPr id="36" name="TextBox 35"/>
          <p:cNvPicPr>
            <a:picLocks noChangeArrowheads="1"/>
          </p:cNvPicPr>
          <p:nvPr/>
        </p:nvPicPr>
        <p:blipFill>
          <a:blip r:embed="rId13"/>
          <a:srcRect/>
          <a:stretch>
            <a:fillRect/>
          </a:stretch>
        </p:blipFill>
        <p:spPr bwMode="auto">
          <a:xfrm>
            <a:off x="1262063" y="2944813"/>
            <a:ext cx="2974975" cy="1084262"/>
          </a:xfrm>
          <a:prstGeom prst="rect">
            <a:avLst/>
          </a:prstGeom>
          <a:noFill/>
        </p:spPr>
      </p:pic>
      <p:sp>
        <p:nvSpPr>
          <p:cNvPr id="37" name="TextBox 36"/>
          <p:cNvSpPr txBox="1"/>
          <p:nvPr/>
        </p:nvSpPr>
        <p:spPr>
          <a:xfrm>
            <a:off x="1918857" y="2501009"/>
            <a:ext cx="2617839" cy="900255"/>
          </a:xfrm>
          <a:prstGeom prst="rect">
            <a:avLst/>
          </a:prstGeom>
          <a:noFill/>
        </p:spPr>
        <p:txBody>
          <a:bodyPr lIns="68586" tIns="34294" rIns="68586" bIns="34294">
            <a:spAutoFit/>
          </a:bodyPr>
          <a:lstStyle/>
          <a:p>
            <a:pPr defTabSz="685835" fontAlgn="auto">
              <a:spcBef>
                <a:spcPts val="0"/>
              </a:spcBef>
              <a:spcAft>
                <a:spcPts val="0"/>
              </a:spcAft>
              <a:defRPr/>
            </a:pPr>
            <a:r>
              <a:rPr lang="en-US" sz="5400" spc="300" dirty="0">
                <a:solidFill>
                  <a:srgbClr val="000000">
                    <a:lumMod val="85000"/>
                    <a:alpha val="20000"/>
                  </a:srgbClr>
                </a:solidFill>
                <a:latin typeface="Segoe Condensed"/>
              </a:rPr>
              <a:t>1990s</a:t>
            </a:r>
          </a:p>
        </p:txBody>
      </p:sp>
      <p:sp>
        <p:nvSpPr>
          <p:cNvPr id="38" name="TextBox 37"/>
          <p:cNvSpPr txBox="1"/>
          <p:nvPr/>
        </p:nvSpPr>
        <p:spPr>
          <a:xfrm>
            <a:off x="2222118" y="1847474"/>
            <a:ext cx="2617839" cy="900255"/>
          </a:xfrm>
          <a:prstGeom prst="rect">
            <a:avLst/>
          </a:prstGeom>
          <a:noFill/>
        </p:spPr>
        <p:txBody>
          <a:bodyPr lIns="68586" tIns="34294" rIns="68586" bIns="34294">
            <a:spAutoFit/>
          </a:bodyPr>
          <a:lstStyle/>
          <a:p>
            <a:pPr defTabSz="685835" fontAlgn="auto">
              <a:spcBef>
                <a:spcPts val="0"/>
              </a:spcBef>
              <a:spcAft>
                <a:spcPts val="0"/>
              </a:spcAft>
              <a:defRPr/>
            </a:pPr>
            <a:r>
              <a:rPr lang="en-US" sz="5400" spc="300" dirty="0">
                <a:solidFill>
                  <a:srgbClr val="000000">
                    <a:lumMod val="85000"/>
                    <a:alpha val="20000"/>
                  </a:srgbClr>
                </a:solidFill>
                <a:latin typeface="Segoe Condensed"/>
              </a:rPr>
              <a:t>2000s</a:t>
            </a:r>
          </a:p>
        </p:txBody>
      </p:sp>
      <p:pic>
        <p:nvPicPr>
          <p:cNvPr id="39" name="TextBox 38"/>
          <p:cNvPicPr>
            <a:picLocks noChangeArrowheads="1"/>
          </p:cNvPicPr>
          <p:nvPr/>
        </p:nvPicPr>
        <p:blipFill>
          <a:blip r:embed="rId14"/>
          <a:srcRect/>
          <a:stretch>
            <a:fillRect/>
          </a:stretch>
        </p:blipFill>
        <p:spPr bwMode="auto">
          <a:xfrm>
            <a:off x="2176463" y="1042988"/>
            <a:ext cx="2974975" cy="1084262"/>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10.xml><?xml version="1.0" encoding="utf-8"?>
<a:theme xmlns:a="http://schemas.openxmlformats.org/drawingml/2006/main" name="7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11.xml><?xml version="1.0" encoding="utf-8"?>
<a:theme xmlns:a="http://schemas.openxmlformats.org/drawingml/2006/main" name="3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12.xml><?xml version="1.0" encoding="utf-8"?>
<a:theme xmlns:a="http://schemas.openxmlformats.org/drawingml/2006/main" name="4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13.xml><?xml version="1.0" encoding="utf-8"?>
<a:theme xmlns:a="http://schemas.openxmlformats.org/drawingml/2006/main" name="5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14.xml><?xml version="1.0" encoding="utf-8"?>
<a:theme xmlns:a="http://schemas.openxmlformats.org/drawingml/2006/main" name="PDC Template - Grey Slides">
  <a:themeElements>
    <a:clrScheme name="PDC 2009">
      <a:dk1>
        <a:srgbClr val="000000"/>
      </a:dk1>
      <a:lt1>
        <a:srgbClr val="FFFFFF"/>
      </a:lt1>
      <a:dk2>
        <a:srgbClr val="000000"/>
      </a:dk2>
      <a:lt2>
        <a:srgbClr val="FFFFFF"/>
      </a:lt2>
      <a:accent1>
        <a:srgbClr val="EAEAEA"/>
      </a:accent1>
      <a:accent2>
        <a:srgbClr val="DF7525"/>
      </a:accent2>
      <a:accent3>
        <a:srgbClr val="56A4E4"/>
      </a:accent3>
      <a:accent4>
        <a:srgbClr val="F0694E"/>
      </a:accent4>
      <a:accent5>
        <a:srgbClr val="21AF46"/>
      </a:accent5>
      <a:accent6>
        <a:srgbClr val="6D6DFF"/>
      </a:accent6>
      <a:hlink>
        <a:srgbClr val="F0ED7B"/>
      </a:hlink>
      <a:folHlink>
        <a:srgbClr val="F3EB4F"/>
      </a:folHlink>
    </a:clrScheme>
    <a:fontScheme name="Custom 1">
      <a:majorFont>
        <a:latin typeface="Segoe Condensed"/>
        <a:ea typeface=""/>
        <a:cs typeface=""/>
      </a:majorFont>
      <a:minorFont>
        <a:latin typeface="Segoe"/>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bg1">
                <a:alpha val="0"/>
              </a:schemeClr>
            </a:gs>
            <a:gs pos="30000">
              <a:schemeClr val="bg1">
                <a:alpha val="70000"/>
              </a:schemeClr>
            </a:gs>
            <a:gs pos="70000">
              <a:schemeClr val="bg1">
                <a:alpha val="70000"/>
              </a:schemeClr>
            </a:gs>
            <a:gs pos="100000">
              <a:schemeClr val="bg1"/>
            </a:gs>
          </a:gsLst>
          <a:lin ang="0" scaled="1"/>
          <a:tileRect/>
        </a:gradFill>
        <a:ln>
          <a:gradFill flip="none" rotWithShape="1">
            <a:gsLst>
              <a:gs pos="0">
                <a:schemeClr val="tx2"/>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15.xml><?xml version="1.0" encoding="utf-8"?>
<a:theme xmlns:a="http://schemas.openxmlformats.org/drawingml/2006/main" name="8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16.xml><?xml version="1.0" encoding="utf-8"?>
<a:theme xmlns:a="http://schemas.openxmlformats.org/drawingml/2006/main" name="9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17.xml><?xml version="1.0" encoding="utf-8"?>
<a:theme xmlns:a="http://schemas.openxmlformats.org/drawingml/2006/main" name="10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18.xml><?xml version="1.0" encoding="utf-8"?>
<a:theme xmlns:a="http://schemas.openxmlformats.org/drawingml/2006/main" name="4_SimonWi Blue Template 2007">
  <a:themeElements>
    <a:clrScheme name="SimonWi 200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AC08F"/>
      </a:hlink>
      <a:folHlink>
        <a:srgbClr val="FAC08F"/>
      </a:folHlink>
    </a:clrScheme>
    <a:fontScheme name="Custom 1">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2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0.xml><?xml version="1.0" encoding="utf-8"?>
<a:theme xmlns:a="http://schemas.openxmlformats.org/drawingml/2006/main" name="5_SimonWi Blue Template 2007">
  <a:themeElements>
    <a:clrScheme name="SimonWi 200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AC08F"/>
      </a:hlink>
      <a:folHlink>
        <a:srgbClr val="FAC08F"/>
      </a:folHlink>
    </a:clrScheme>
    <a:fontScheme name="Custom 1">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6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22.xml><?xml version="1.0" encoding="utf-8"?>
<a:theme xmlns:a="http://schemas.openxmlformats.org/drawingml/2006/main" name="7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23.xml><?xml version="1.0" encoding="utf-8"?>
<a:theme xmlns:a="http://schemas.openxmlformats.org/drawingml/2006/main" name="6_SimonWi Blue Template 2007">
  <a:themeElements>
    <a:clrScheme name="SimonWi 200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AC08F"/>
      </a:hlink>
      <a:folHlink>
        <a:srgbClr val="FAC08F"/>
      </a:folHlink>
    </a:clrScheme>
    <a:fontScheme name="Custom 1">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_PDC Template - Grey Slides">
  <a:themeElements>
    <a:clrScheme name="PDC 2009">
      <a:dk1>
        <a:srgbClr val="000000"/>
      </a:dk1>
      <a:lt1>
        <a:srgbClr val="FFFFFF"/>
      </a:lt1>
      <a:dk2>
        <a:srgbClr val="000000"/>
      </a:dk2>
      <a:lt2>
        <a:srgbClr val="FFFFFF"/>
      </a:lt2>
      <a:accent1>
        <a:srgbClr val="EAEAEA"/>
      </a:accent1>
      <a:accent2>
        <a:srgbClr val="DF7525"/>
      </a:accent2>
      <a:accent3>
        <a:srgbClr val="56A4E4"/>
      </a:accent3>
      <a:accent4>
        <a:srgbClr val="F0694E"/>
      </a:accent4>
      <a:accent5>
        <a:srgbClr val="21AF46"/>
      </a:accent5>
      <a:accent6>
        <a:srgbClr val="6D6DFF"/>
      </a:accent6>
      <a:hlink>
        <a:srgbClr val="F0ED7B"/>
      </a:hlink>
      <a:folHlink>
        <a:srgbClr val="F3EB4F"/>
      </a:folHlink>
    </a:clrScheme>
    <a:fontScheme name="Custom 1">
      <a:majorFont>
        <a:latin typeface="Segoe Condensed"/>
        <a:ea typeface=""/>
        <a:cs typeface=""/>
      </a:majorFont>
      <a:minorFont>
        <a:latin typeface="Segoe"/>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bg1">
                <a:alpha val="0"/>
              </a:schemeClr>
            </a:gs>
            <a:gs pos="30000">
              <a:schemeClr val="bg1">
                <a:alpha val="70000"/>
              </a:schemeClr>
            </a:gs>
            <a:gs pos="70000">
              <a:schemeClr val="bg1">
                <a:alpha val="70000"/>
              </a:schemeClr>
            </a:gs>
            <a:gs pos="100000">
              <a:schemeClr val="bg1"/>
            </a:gs>
          </a:gsLst>
          <a:lin ang="0" scaled="1"/>
          <a:tileRect/>
        </a:gradFill>
        <a:ln>
          <a:gradFill flip="none" rotWithShape="1">
            <a:gsLst>
              <a:gs pos="0">
                <a:schemeClr val="tx2"/>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5.xml><?xml version="1.0" encoding="utf-8"?>
<a:theme xmlns:a="http://schemas.openxmlformats.org/drawingml/2006/main" name="7_SimonWi Blue Template 2007">
  <a:themeElements>
    <a:clrScheme name="SimonWi 200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AC08F"/>
      </a:hlink>
      <a:folHlink>
        <a:srgbClr val="FAC08F"/>
      </a:folHlink>
    </a:clrScheme>
    <a:fontScheme name="Custom 1">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azure_template">
  <a:themeElements>
    <a:clrScheme name="Custom 1">
      <a:dk1>
        <a:srgbClr val="606060"/>
      </a:dk1>
      <a:lt1>
        <a:sysClr val="window" lastClr="FFFFFF"/>
      </a:lt1>
      <a:dk2>
        <a:srgbClr val="3B3B3B"/>
      </a:dk2>
      <a:lt2>
        <a:srgbClr val="FFFFFF"/>
      </a:lt2>
      <a:accent1>
        <a:srgbClr val="AFFAFA"/>
      </a:accent1>
      <a:accent2>
        <a:srgbClr val="16A5D9"/>
      </a:accent2>
      <a:accent3>
        <a:srgbClr val="8CD12C"/>
      </a:accent3>
      <a:accent4>
        <a:srgbClr val="DAF40A"/>
      </a:accent4>
      <a:accent5>
        <a:srgbClr val="FE5815"/>
      </a:accent5>
      <a:accent6>
        <a:srgbClr val="A6A6A6"/>
      </a:accent6>
      <a:hlink>
        <a:srgbClr val="16A5D9"/>
      </a:hlink>
      <a:folHlink>
        <a:srgbClr val="FE5815"/>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4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5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6_Blue Segoe UI 16-9 template-template_April-22-2009">
  <a:themeElements>
    <a:clrScheme name="PDC Keynote Colors">
      <a:dk1>
        <a:srgbClr val="000000"/>
      </a:dk1>
      <a:lt1>
        <a:srgbClr val="FFFFFF"/>
      </a:lt1>
      <a:dk2>
        <a:srgbClr val="0070C0"/>
      </a:dk2>
      <a:lt2>
        <a:srgbClr val="BDE3FF"/>
      </a:lt2>
      <a:accent1>
        <a:srgbClr val="C3D69B"/>
      </a:accent1>
      <a:accent2>
        <a:srgbClr val="7D706D"/>
      </a:accent2>
      <a:accent3>
        <a:srgbClr val="B8B2AE"/>
      </a:accent3>
      <a:accent4>
        <a:srgbClr val="DF8536"/>
      </a:accent4>
      <a:accent5>
        <a:srgbClr val="5F779C"/>
      </a:accent5>
      <a:accent6>
        <a:srgbClr val="AA534A"/>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0">
                  <a:srgbClr val="FFFFFF"/>
                </a:gs>
                <a:gs pos="100000">
                  <a:srgbClr val="FFFFFF"/>
                </a:gs>
              </a:gsLst>
              <a:lin ang="5400000" scaled="0"/>
            </a:gradFill>
          </a:defRPr>
        </a:defPPr>
      </a:lstStyle>
      <a:style>
        <a:lnRef idx="0">
          <a:schemeClr val="accent5"/>
        </a:lnRef>
        <a:fillRef idx="3">
          <a:schemeClr val="accent5"/>
        </a:fillRef>
        <a:effectRef idx="3">
          <a:schemeClr val="accent5"/>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7.xml><?xml version="1.0" encoding="utf-8"?>
<a:theme xmlns:a="http://schemas.openxmlformats.org/drawingml/2006/main" name="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8.xml><?xml version="1.0" encoding="utf-8"?>
<a:theme xmlns:a="http://schemas.openxmlformats.org/drawingml/2006/main" name="1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ppt/theme/theme9.xml><?xml version="1.0" encoding="utf-8"?>
<a:theme xmlns:a="http://schemas.openxmlformats.org/drawingml/2006/main" name="2_WindowsAzure_16x9_DarkTemplate_v03">
  <a:themeElements>
    <a:clrScheme name="Windows Azure Dark Template">
      <a:dk1>
        <a:srgbClr val="000000"/>
      </a:dk1>
      <a:lt1>
        <a:srgbClr val="FFFFFF"/>
      </a:lt1>
      <a:dk2>
        <a:srgbClr val="16A5D9"/>
      </a:dk2>
      <a:lt2>
        <a:srgbClr val="AFFAFA"/>
      </a:lt2>
      <a:accent1>
        <a:srgbClr val="D7FEFD"/>
      </a:accent1>
      <a:accent2>
        <a:srgbClr val="FE5815"/>
      </a:accent2>
      <a:accent3>
        <a:srgbClr val="323232"/>
      </a:accent3>
      <a:accent4>
        <a:srgbClr val="5CC151"/>
      </a:accent4>
      <a:accent5>
        <a:srgbClr val="B8B8B8"/>
      </a:accent5>
      <a:accent6>
        <a:srgbClr val="DAF40A"/>
      </a:accent6>
      <a:hlink>
        <a:srgbClr val="AFFAFA"/>
      </a:hlink>
      <a:folHlink>
        <a:srgbClr val="AFFAFA"/>
      </a:folHlink>
    </a:clrScheme>
    <a:fontScheme name="Segoe UI">
      <a:majorFont>
        <a:latin typeface="Segoe UI"/>
        <a:ea typeface=""/>
        <a:cs typeface=""/>
      </a:majorFont>
      <a:minorFont>
        <a:latin typeface="Segoe UI"/>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spPr>
      <a:bodyPr vert="horz" wrap="square" lIns="91436" tIns="45718" rIns="91436" bIns="45718" numCol="1" rtlCol="0" anchor="ctr" anchorCtr="0" compatLnSpc="1">
        <a:prstTxWarp prst="textNoShape">
          <a:avLst/>
        </a:prstTxWarp>
      </a:bodyPr>
      <a:lstStyle>
        <a:defPPr algn="ctr" defTabSz="914099">
          <a:defRPr sz="2400" spc="-50" dirty="0" smtClean="0">
            <a:gradFill>
              <a:gsLst>
                <a:gs pos="0">
                  <a:srgbClr val="000000"/>
                </a:gs>
                <a:gs pos="100000">
                  <a:srgbClr val="000000"/>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effectLst>
              <a:outerShdw blurRad="63500" algn="ctr" rotWithShape="0">
                <a:schemeClr val="tx1">
                  <a:alpha val="60000"/>
                </a:schemeClr>
              </a:outerShdw>
            </a:effectLst>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15735</TotalTime>
  <Words>1203</Words>
  <Application>Microsoft Office PowerPoint</Application>
  <PresentationFormat>On-screen Show (16:9)</PresentationFormat>
  <Paragraphs>186</Paragraphs>
  <Slides>28</Slides>
  <Notes>14</Notes>
  <HiddenSlides>0</HiddenSlides>
  <MMClips>0</MMClips>
  <ScaleCrop>false</ScaleCrop>
  <HeadingPairs>
    <vt:vector size="6" baseType="variant">
      <vt:variant>
        <vt:lpstr>Використані шрифти</vt:lpstr>
      </vt:variant>
      <vt:variant>
        <vt:i4>11</vt:i4>
      </vt:variant>
      <vt:variant>
        <vt:lpstr>Шаблон оформлення</vt:lpstr>
      </vt:variant>
      <vt:variant>
        <vt:i4>199</vt:i4>
      </vt:variant>
      <vt:variant>
        <vt:lpstr>Заголовки слайдів</vt:lpstr>
      </vt:variant>
      <vt:variant>
        <vt:i4>28</vt:i4>
      </vt:variant>
    </vt:vector>
  </HeadingPairs>
  <TitlesOfParts>
    <vt:vector size="238" baseType="lpstr">
      <vt:lpstr>Segoe UI</vt:lpstr>
      <vt:lpstr>Arial</vt:lpstr>
      <vt:lpstr>Calibri</vt:lpstr>
      <vt:lpstr>Segoe Condensed</vt:lpstr>
      <vt:lpstr>Segoe</vt:lpstr>
      <vt:lpstr>ＭＳ Ｐゴシック</vt:lpstr>
      <vt:lpstr>Segoe Light</vt:lpstr>
      <vt:lpstr>宋体</vt:lpstr>
      <vt:lpstr>Segoe Semibold</vt:lpstr>
      <vt:lpstr>Segoe Black</vt:lpstr>
      <vt:lpstr>Verdana</vt:lpstr>
      <vt:lpstr>1_Blue Segoe UI 16-9 template-template_April-22-2009</vt:lpstr>
      <vt:lpstr>2_Blue Segoe UI 16-9 template-template_April-22-2009</vt:lpstr>
      <vt:lpstr>3_Blue Segoe UI 16-9 template-template_April-22-2009</vt:lpstr>
      <vt:lpstr>4_Blue Segoe UI 16-9 template-template_April-22-2009</vt:lpstr>
      <vt:lpstr>5_Blue Segoe UI 16-9 template-template_April-22-2009</vt:lpstr>
      <vt:lpstr>6_Blue Segoe UI 16-9 template-template_April-22-2009</vt:lpstr>
      <vt:lpstr>WindowsAzure_16x9_DarkTemplate_v03</vt:lpstr>
      <vt:lpstr>1_WindowsAzure_16x9_DarkTemplate_v03</vt:lpstr>
      <vt:lpstr>2_WindowsAzure_16x9_DarkTemplate_v03</vt:lpstr>
      <vt:lpstr>7_Blue Segoe UI 16-9 template-template_April-22-2009</vt:lpstr>
      <vt:lpstr>3_WindowsAzure_16x9_DarkTemplate_v03</vt:lpstr>
      <vt:lpstr>4_WindowsAzure_16x9_DarkTemplate_v03</vt:lpstr>
      <vt:lpstr>5_WindowsAzure_16x9_DarkTemplate_v03</vt:lpstr>
      <vt:lpstr>PDC Template - Grey Slides</vt:lpstr>
      <vt:lpstr>8_Blue Segoe UI 16-9 template-template_April-22-2009</vt:lpstr>
      <vt:lpstr>9_Blue Segoe UI 16-9 template-template_April-22-2009</vt:lpstr>
      <vt:lpstr>10_Blue Segoe UI 16-9 template-template_April-22-2009</vt:lpstr>
      <vt:lpstr>4_SimonWi Blue Template 2007</vt:lpstr>
      <vt:lpstr>SharePoint Conference 2009 4x3</vt:lpstr>
      <vt:lpstr>5_SimonWi Blue Template 2007</vt:lpstr>
      <vt:lpstr>6_WindowsAzure_16x9_DarkTemplate_v03</vt:lpstr>
      <vt:lpstr>7_WindowsAzure_16x9_DarkTemplate_v03</vt:lpstr>
      <vt:lpstr>6_SimonWi Blue Template 2007</vt:lpstr>
      <vt:lpstr>1_PDC Template - Grey Slides</vt:lpstr>
      <vt:lpstr>7_SimonWi Blue Template 2007</vt:lpstr>
      <vt:lpstr>azure_template</vt:lpstr>
      <vt:lpstr>1_Blue Segoe UI 16-9 template-template_April-22-2009</vt:lpstr>
      <vt:lpstr>1_Blue Segoe UI 16-9 template-template_April-22-2009</vt:lpstr>
      <vt:lpstr>1_Blue Segoe UI 16-9 template-template_April-22-2009</vt:lpstr>
      <vt:lpstr>1_Blue Segoe UI 16-9 template-template_April-22-2009</vt:lpstr>
      <vt:lpstr>1_Blue Segoe UI 16-9 template-template_April-22-2009</vt:lpstr>
      <vt:lpstr>2_Blue Segoe UI 16-9 template-template_April-22-2009</vt:lpstr>
      <vt:lpstr>2_Blue Segoe UI 16-9 template-template_April-22-2009</vt:lpstr>
      <vt:lpstr>2_Blue Segoe UI 16-9 template-template_April-22-2009</vt:lpstr>
      <vt:lpstr>2_Blue Segoe UI 16-9 template-template_April-22-2009</vt:lpstr>
      <vt:lpstr>2_Blue Segoe UI 16-9 template-template_April-22-2009</vt:lpstr>
      <vt:lpstr>3_Blue Segoe UI 16-9 template-template_April-22-2009</vt:lpstr>
      <vt:lpstr>3_Blue Segoe UI 16-9 template-template_April-22-2009</vt:lpstr>
      <vt:lpstr>3_Blue Segoe UI 16-9 template-template_April-22-2009</vt:lpstr>
      <vt:lpstr>3_Blue Segoe UI 16-9 template-template_April-22-2009</vt:lpstr>
      <vt:lpstr>3_Blue Segoe UI 16-9 template-template_April-22-2009</vt:lpstr>
      <vt:lpstr>4_Blue Segoe UI 16-9 template-template_April-22-2009</vt:lpstr>
      <vt:lpstr>4_Blue Segoe UI 16-9 template-template_April-22-2009</vt:lpstr>
      <vt:lpstr>4_Blue Segoe UI 16-9 template-template_April-22-2009</vt:lpstr>
      <vt:lpstr>4_Blue Segoe UI 16-9 template-template_April-22-2009</vt:lpstr>
      <vt:lpstr>4_Blue Segoe UI 16-9 template-template_April-22-2009</vt:lpstr>
      <vt:lpstr>5_Blue Segoe UI 16-9 template-template_April-22-2009</vt:lpstr>
      <vt:lpstr>5_Blue Segoe UI 16-9 template-template_April-22-2009</vt:lpstr>
      <vt:lpstr>5_Blue Segoe UI 16-9 template-template_April-22-2009</vt:lpstr>
      <vt:lpstr>5_Blue Segoe UI 16-9 template-template_April-22-2009</vt:lpstr>
      <vt:lpstr>5_Blue Segoe UI 16-9 template-template_April-22-2009</vt:lpstr>
      <vt:lpstr>6_Blue Segoe UI 16-9 template-template_April-22-2009</vt:lpstr>
      <vt:lpstr>6_Blue Segoe UI 16-9 template-template_April-22-2009</vt:lpstr>
      <vt:lpstr>6_Blue Segoe UI 16-9 template-template_April-22-2009</vt:lpstr>
      <vt:lpstr>6_Blue Segoe UI 16-9 template-template_April-22-2009</vt:lpstr>
      <vt:lpstr>6_Blue Segoe UI 16-9 template-template_April-22-2009</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1_WindowsAzure_16x9_DarkTemplate_v03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2_WindowsAzure_16x9_DarkTemplate_v03</vt:lpstr>
      <vt:lpstr>7_Blue Segoe UI 16-9 template-template_April-22-2009</vt:lpstr>
      <vt:lpstr>7_Blue Segoe UI 16-9 template-template_April-22-2009</vt:lpstr>
      <vt:lpstr>7_Blue Segoe UI 16-9 template-template_April-22-2009</vt:lpstr>
      <vt:lpstr>7_Blue Segoe UI 16-9 template-template_April-22-2009</vt:lpstr>
      <vt:lpstr>7_Blue Segoe UI 16-9 template-template_April-22-2009</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3_WindowsAzure_16x9_DarkTemplate_v03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4_WindowsAzure_16x9_DarkTemplate_v03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5_WindowsAzure_16x9_DarkTemplate_v03</vt:lpstr>
      <vt:lpstr>PDC Template - Grey Slides</vt:lpstr>
      <vt:lpstr>PDC Template - Grey Slides</vt:lpstr>
      <vt:lpstr>PDC Template - Grey Slides</vt:lpstr>
      <vt:lpstr>PDC Template - Grey Slides</vt:lpstr>
      <vt:lpstr>PDC Template - Grey Slides</vt:lpstr>
      <vt:lpstr>PDC Template - Grey Slides</vt:lpstr>
      <vt:lpstr>8_Blue Segoe UI 16-9 template-template_April-22-2009</vt:lpstr>
      <vt:lpstr>8_Blue Segoe UI 16-9 template-template_April-22-2009</vt:lpstr>
      <vt:lpstr>8_Blue Segoe UI 16-9 template-template_April-22-2009</vt:lpstr>
      <vt:lpstr>8_Blue Segoe UI 16-9 template-template_April-22-2009</vt:lpstr>
      <vt:lpstr>8_Blue Segoe UI 16-9 template-template_April-22-2009</vt:lpstr>
      <vt:lpstr>9_Blue Segoe UI 16-9 template-template_April-22-2009</vt:lpstr>
      <vt:lpstr>9_Blue Segoe UI 16-9 template-template_April-22-2009</vt:lpstr>
      <vt:lpstr>9_Blue Segoe UI 16-9 template-template_April-22-2009</vt:lpstr>
      <vt:lpstr>9_Blue Segoe UI 16-9 template-template_April-22-2009</vt:lpstr>
      <vt:lpstr>9_Blue Segoe UI 16-9 template-template_April-22-2009</vt:lpstr>
      <vt:lpstr>10_Blue Segoe UI 16-9 template-template_April-22-2009</vt:lpstr>
      <vt:lpstr>10_Blue Segoe UI 16-9 template-template_April-22-2009</vt:lpstr>
      <vt:lpstr>10_Blue Segoe UI 16-9 template-template_April-22-2009</vt:lpstr>
      <vt:lpstr>10_Blue Segoe UI 16-9 template-template_April-22-2009</vt:lpstr>
      <vt:lpstr>10_Blue Segoe UI 16-9 template-template_April-22-2009</vt:lpstr>
      <vt:lpstr>4_SimonWi Blue Template 2007</vt:lpstr>
      <vt:lpstr>4_SimonWi Blue Template 2007</vt:lpstr>
      <vt:lpstr>SharePoint Conference 2009 4x3</vt:lpstr>
      <vt:lpstr>SharePoint Conference 2009 4x3</vt:lpstr>
      <vt:lpstr>SharePoint Conference 2009 4x3</vt:lpstr>
      <vt:lpstr>SharePoint Conference 2009 4x3</vt:lpstr>
      <vt:lpstr>SharePoint Conference 2009 4x3</vt:lpstr>
      <vt:lpstr>5_SimonWi Blue Template 2007</vt:lpstr>
      <vt:lpstr>5_SimonWi Blue Template 2007</vt:lpstr>
      <vt:lpstr>6_WindowsAzure_16x9_DarkTemplate_v03</vt:lpstr>
      <vt:lpstr>6_WindowsAzure_16x9_DarkTemplate_v03</vt:lpstr>
      <vt:lpstr>6_WindowsAzure_16x9_DarkTemplate_v03</vt:lpstr>
      <vt:lpstr>6_WindowsAzure_16x9_DarkTemplate_v03</vt:lpstr>
      <vt:lpstr>6_WindowsAzure_16x9_DarkTemplate_v03</vt:lpstr>
      <vt:lpstr>6_WindowsAzure_16x9_DarkTemplate_v03</vt:lpstr>
      <vt:lpstr>6_WindowsAzure_16x9_DarkTemplate_v03</vt:lpstr>
      <vt:lpstr>6_WindowsAzure_16x9_DarkTemplate_v03</vt:lpstr>
      <vt:lpstr>6_WindowsAzure_16x9_DarkTemplate_v03</vt:lpstr>
      <vt:lpstr>6_WindowsAzure_16x9_DarkTemplate_v03</vt:lpstr>
      <vt:lpstr>7_WindowsAzure_16x9_DarkTemplate_v03</vt:lpstr>
      <vt:lpstr>7_WindowsAzure_16x9_DarkTemplate_v03</vt:lpstr>
      <vt:lpstr>7_WindowsAzure_16x9_DarkTemplate_v03</vt:lpstr>
      <vt:lpstr>7_WindowsAzure_16x9_DarkTemplate_v03</vt:lpstr>
      <vt:lpstr>7_WindowsAzure_16x9_DarkTemplate_v03</vt:lpstr>
      <vt:lpstr>7_WindowsAzure_16x9_DarkTemplate_v03</vt:lpstr>
      <vt:lpstr>7_WindowsAzure_16x9_DarkTemplate_v03</vt:lpstr>
      <vt:lpstr>7_WindowsAzure_16x9_DarkTemplate_v03</vt:lpstr>
      <vt:lpstr>7_WindowsAzure_16x9_DarkTemplate_v03</vt:lpstr>
      <vt:lpstr>7_WindowsAzure_16x9_DarkTemplate_v03</vt:lpstr>
      <vt:lpstr>6_SimonWi Blue Template 2007</vt:lpstr>
      <vt:lpstr>6_SimonWi Blue Template 2007</vt:lpstr>
      <vt:lpstr>1_PDC Template - Grey Slides</vt:lpstr>
      <vt:lpstr>1_PDC Template - Grey Slides</vt:lpstr>
      <vt:lpstr>1_PDC Template - Grey Slides</vt:lpstr>
      <vt:lpstr>1_PDC Template - Grey Slides</vt:lpstr>
      <vt:lpstr>7_SimonWi Blue Template 2007</vt:lpstr>
      <vt:lpstr>7_SimonWi Blue Template 2007</vt:lpstr>
      <vt:lpstr>azure_template</vt:lpstr>
      <vt:lpstr>azure_template</vt:lpstr>
      <vt:lpstr>Платформа Microsoft для образования </vt:lpstr>
      <vt:lpstr>Слайд 2</vt:lpstr>
      <vt:lpstr>Слайд 3</vt:lpstr>
      <vt:lpstr>Слайд 4</vt:lpstr>
      <vt:lpstr>Слайд 5</vt:lpstr>
      <vt:lpstr>Слайд 6</vt:lpstr>
      <vt:lpstr>Слайд 7</vt:lpstr>
      <vt:lpstr>Слайд 8</vt:lpstr>
      <vt:lpstr>Слайд 9</vt:lpstr>
      <vt:lpstr>Что такое «облачные технологии»</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platform for Education</dc:title>
  <dc:creator>Andrey Terekhov</dc:creator>
  <cp:keywords>Cloud; BPOS; Education; WP7; Silverlight</cp:keywords>
  <cp:lastModifiedBy>spalyukh</cp:lastModifiedBy>
  <cp:revision>135</cp:revision>
  <dcterms:created xsi:type="dcterms:W3CDTF">2010-01-11T21:35:23Z</dcterms:created>
  <dcterms:modified xsi:type="dcterms:W3CDTF">2010-12-23T09:42:25Z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0x0101005D990A2EBACEBB4BB1C4EE336BA68F27</vt:lpwstr>
  </property>
  <property fmtid="{D5CDD505-2E9C-101B-9397-08002B2CF9AE}" pid="3" name="Order">
    <vt:r8>2400</vt:r8>
  </property>
  <property fmtid="{D5CDD505-2E9C-101B-9397-08002B2CF9AE}" pid="4" name="TemplateUrl">
    <vt:lpwstr/>
  </property>
  <property fmtid="{D5CDD505-2E9C-101B-9397-08002B2CF9AE}" pid="5" name="_CopySource">
    <vt:lpwstr>http://sharepoint/sites/Cloud123/Delivery Materials/Released/Cloud Strategy Briefing - Step One/CloudQuickOverview.pptx</vt:lpwstr>
  </property>
  <property fmtid="{D5CDD505-2E9C-101B-9397-08002B2CF9AE}" pid="6" name="xd_ProgID">
    <vt:lpwstr/>
  </property>
  <property fmtid="{D5CDD505-2E9C-101B-9397-08002B2CF9AE}" pid="7" name="_SourceUrl">
    <vt:lpwstr/>
  </property>
</Properties>
</file>